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6" r:id="rId1"/>
  </p:sldMasterIdLst>
  <p:notesMasterIdLst>
    <p:notesMasterId r:id="rId24"/>
  </p:notesMasterIdLst>
  <p:sldIdLst>
    <p:sldId id="459" r:id="rId2"/>
    <p:sldId id="447" r:id="rId3"/>
    <p:sldId id="448" r:id="rId4"/>
    <p:sldId id="449" r:id="rId5"/>
    <p:sldId id="367" r:id="rId6"/>
    <p:sldId id="450" r:id="rId7"/>
    <p:sldId id="441" r:id="rId8"/>
    <p:sldId id="451" r:id="rId9"/>
    <p:sldId id="452" r:id="rId10"/>
    <p:sldId id="453" r:id="rId11"/>
    <p:sldId id="454" r:id="rId12"/>
    <p:sldId id="455" r:id="rId13"/>
    <p:sldId id="456" r:id="rId14"/>
    <p:sldId id="460" r:id="rId15"/>
    <p:sldId id="440" r:id="rId16"/>
    <p:sldId id="425" r:id="rId17"/>
    <p:sldId id="442" r:id="rId18"/>
    <p:sldId id="443" r:id="rId19"/>
    <p:sldId id="417" r:id="rId20"/>
    <p:sldId id="418" r:id="rId21"/>
    <p:sldId id="457" r:id="rId22"/>
    <p:sldId id="458" r:id="rId23"/>
  </p:sldIdLst>
  <p:sldSz cx="12192000" cy="6858000"/>
  <p:notesSz cx="6858000" cy="9144000"/>
  <p:embeddedFontLst>
    <p:embeddedFont>
      <p:font typeface="맑은 고딕" panose="020B0503020000020004" pitchFamily="50" charset="-127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884" userDrawn="1">
          <p15:clr>
            <a:srgbClr val="A4A3A4"/>
          </p15:clr>
        </p15:guide>
        <p15:guide id="4" orient="horz" pos="1525" userDrawn="1">
          <p15:clr>
            <a:srgbClr val="A4A3A4"/>
          </p15:clr>
        </p15:guide>
        <p15:guide id="5" pos="3840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pos="393" userDrawn="1">
          <p15:clr>
            <a:srgbClr val="A4A3A4"/>
          </p15:clr>
        </p15:guide>
        <p15:guide id="8" pos="7287" userDrawn="1">
          <p15:clr>
            <a:srgbClr val="A4A3A4"/>
          </p15:clr>
        </p15:guide>
        <p15:guide id="10" orient="horz" pos="1026" userDrawn="1">
          <p15:clr>
            <a:srgbClr val="A4A3A4"/>
          </p15:clr>
        </p15:guide>
        <p15:guide id="11" pos="619" userDrawn="1">
          <p15:clr>
            <a:srgbClr val="A4A3A4"/>
          </p15:clr>
        </p15:guide>
        <p15:guide id="12" pos="640" userDrawn="1">
          <p15:clr>
            <a:srgbClr val="A4A3A4"/>
          </p15:clr>
        </p15:guide>
        <p15:guide id="13" pos="2343" userDrawn="1">
          <p15:clr>
            <a:srgbClr val="A4A3A4"/>
          </p15:clr>
        </p15:guide>
        <p15:guide id="14" orient="horz" pos="13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E4FC"/>
    <a:srgbClr val="1F2D66"/>
    <a:srgbClr val="0D94ED"/>
    <a:srgbClr val="3A3031"/>
    <a:srgbClr val="E689A9"/>
    <a:srgbClr val="4D9AB3"/>
    <a:srgbClr val="D2C7B5"/>
    <a:srgbClr val="F8F8F8"/>
    <a:srgbClr val="005FA4"/>
    <a:srgbClr val="058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98" autoAdjust="0"/>
    <p:restoredTop sz="73072" autoAdjust="0"/>
  </p:normalViewPr>
  <p:slideViewPr>
    <p:cSldViewPr>
      <p:cViewPr varScale="1">
        <p:scale>
          <a:sx n="57" d="100"/>
          <a:sy n="57" d="100"/>
        </p:scale>
        <p:origin x="78" y="462"/>
      </p:cViewPr>
      <p:guideLst>
        <p:guide orient="horz" pos="3884"/>
        <p:guide orient="horz" pos="1525"/>
        <p:guide pos="3840"/>
        <p:guide orient="horz" pos="935"/>
        <p:guide pos="393"/>
        <p:guide pos="7287"/>
        <p:guide orient="horz" pos="1026"/>
        <p:guide pos="619"/>
        <p:guide pos="640"/>
        <p:guide pos="2343"/>
        <p:guide orient="horz" pos="1344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2131249E-FF43-42CE-8F0E-25BDFC0DD455}" type="datetime1">
              <a:rPr lang="ko-KR" altLang="en-US"/>
              <a:pPr lvl="0">
                <a:defRPr/>
              </a:pPr>
              <a:t>2025-09-18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38F0A4F-8706-40C9-ABC7-0526EDFE8D2A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4BB60-E246-8C99-F1BA-4F3E1F980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94DAAFE-8626-FF2C-D347-0C95155AA2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640E61C-833A-C0E7-1381-615F2F6636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AA97AE-BA00-C9FC-3382-AF51C588B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en-US" altLang="en-US"/>
              <a:pPr lvl="0"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2136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화면에 제시된 그림을 보고 어떤 생각이 떠오르나요</a:t>
            </a:r>
            <a:r>
              <a:rPr lang="en-US" altLang="ko-KR" dirty="0" smtClean="0">
                <a:ea typeface="굴림" panose="020B0600000101010101" pitchFamily="50" charset="-127"/>
              </a:rPr>
              <a:t>?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이번 시간 다뤄질 학습 주제와 관련이 있습니다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이번엔 다른 화면을 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615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86B95-4806-E14B-D3CC-244F9F6E0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노트 개체 틀 1">
            <a:extLst>
              <a:ext uri="{FF2B5EF4-FFF2-40B4-BE49-F238E27FC236}">
                <a16:creationId xmlns:a16="http://schemas.microsoft.com/office/drawing/2014/main" id="{6F2A0FE0-A1E5-2197-9139-D8B052E71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이번엔 다음 화면을 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이 그림들은 어떤 공통점이 있는지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오늘 수업의 주제는 무엇일지 한번 추측해 봅시다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네 맞습니다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수산물로 만든 음식입니다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수산물이란 생선 뿐만 아니라 바다나 강에서 생산되는 식재료를 말하는데요</a:t>
            </a:r>
            <a:r>
              <a:rPr lang="en-US" altLang="ko-KR" dirty="0" smtClean="0">
                <a:ea typeface="굴림" panose="020B0600000101010101" pitchFamily="50" charset="-127"/>
              </a:rPr>
              <a:t>,  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이번 시간에는 우리나라에서 주로 많이 잡히는 안전하고 신선한 수산물에 대해서 알아보겠습니다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7100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학습목표를 다 같이 읽어봅시다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601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1245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33838-CDCB-4C9C-9C22-214B3F4E8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2D68BF-6D6D-22C6-16BE-FC1A84098C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29C44B6-E2BA-CE04-049C-8FCDDAD86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dirty="0" smtClean="0">
                <a:ea typeface="굴림" panose="020B0600000101010101" pitchFamily="50" charset="-127"/>
              </a:rPr>
              <a:t>수산물이란 바다나 민물에서 사는 생물을</a:t>
            </a:r>
            <a:r>
              <a:rPr lang="en-US" altLang="ko-KR" sz="1200" dirty="0" smtClean="0">
                <a:ea typeface="굴림" panose="020B0600000101010101" pitchFamily="50" charset="-127"/>
              </a:rPr>
              <a:t> </a:t>
            </a:r>
            <a:r>
              <a:rPr lang="ko-KR" altLang="en-US" sz="1200" dirty="0" smtClean="0">
                <a:ea typeface="굴림" panose="020B0600000101010101" pitchFamily="50" charset="-127"/>
              </a:rPr>
              <a:t>말합니다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  <a:endParaRPr lang="en-US" altLang="ko-KR" sz="1200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26B932-C471-2335-4771-CCA8523F2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188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AB2C3-DA5A-AADD-4170-513453A04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0FD513F-8A65-D908-1CF6-866B3FD9C2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9DAEF8B-A763-0B75-D696-707D7C5CC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dirty="0" smtClean="0">
                <a:ea typeface="굴림" panose="020B0600000101010101" pitchFamily="50" charset="-127"/>
              </a:rPr>
              <a:t>수산물은 크게 어류 </a:t>
            </a:r>
            <a:r>
              <a:rPr lang="en-US" altLang="ko-KR" sz="1200" dirty="0" smtClean="0">
                <a:ea typeface="굴림" panose="020B0600000101010101" pitchFamily="50" charset="-127"/>
              </a:rPr>
              <a:t>/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연체류</a:t>
            </a:r>
            <a:r>
              <a:rPr lang="ko-KR" altLang="en-US" sz="1200" dirty="0" smtClean="0">
                <a:ea typeface="굴림" panose="020B0600000101010101" pitchFamily="50" charset="-127"/>
              </a:rPr>
              <a:t> </a:t>
            </a:r>
            <a:r>
              <a:rPr lang="en-US" altLang="ko-KR" sz="1200" dirty="0" smtClean="0">
                <a:ea typeface="굴림" panose="020B0600000101010101" pitchFamily="50" charset="-127"/>
              </a:rPr>
              <a:t>/ </a:t>
            </a:r>
            <a:r>
              <a:rPr lang="ko-KR" altLang="en-US" sz="1200" dirty="0" smtClean="0">
                <a:ea typeface="굴림" panose="020B0600000101010101" pitchFamily="50" charset="-127"/>
              </a:rPr>
              <a:t>갑각류 </a:t>
            </a:r>
            <a:r>
              <a:rPr lang="en-US" altLang="ko-KR" sz="1200" dirty="0" smtClean="0">
                <a:ea typeface="굴림" panose="020B0600000101010101" pitchFamily="50" charset="-127"/>
              </a:rPr>
              <a:t>/ </a:t>
            </a:r>
            <a:r>
              <a:rPr lang="ko-KR" altLang="en-US" sz="1200" dirty="0" smtClean="0">
                <a:ea typeface="굴림" panose="020B0600000101010101" pitchFamily="50" charset="-127"/>
              </a:rPr>
              <a:t>해조류로 분류할 수 있습니다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sz="1200" dirty="0" smtClean="0">
              <a:ea typeface="굴림" panose="020B0600000101010101" pitchFamily="50" charset="-127"/>
            </a:endParaRPr>
          </a:p>
          <a:p>
            <a:pPr>
              <a:buFontTx/>
              <a:buAutoNum type="arabicParenR"/>
            </a:pPr>
            <a:r>
              <a:rPr lang="ko-KR" altLang="en-US" sz="1200" dirty="0" smtClean="0">
                <a:ea typeface="굴림" panose="020B0600000101010101" pitchFamily="50" charset="-127"/>
              </a:rPr>
              <a:t>어류는 우리가 흔하게 알고 있는 물고기 모양을 가진 생선 종류입니다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여러분들이 알고 있는 생선이 이름은 말해볼까요</a:t>
            </a:r>
            <a:r>
              <a:rPr lang="en-US" altLang="ko-KR" sz="1200" dirty="0" smtClean="0">
                <a:ea typeface="굴림" panose="020B0600000101010101" pitchFamily="50" charset="-127"/>
              </a:rPr>
              <a:t>? (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고등어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멸치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장어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가자미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갈치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명태 등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)</a:t>
            </a:r>
            <a:endParaRPr lang="en-US" altLang="ko-KR" sz="1200" dirty="0" smtClean="0">
              <a:ea typeface="굴림" panose="020B0600000101010101" pitchFamily="50" charset="-127"/>
            </a:endParaRPr>
          </a:p>
          <a:p>
            <a:pPr>
              <a:buFontTx/>
              <a:buAutoNum type="arabicParenR"/>
            </a:pPr>
            <a:r>
              <a:rPr lang="ko-KR" altLang="en-US" sz="1200" dirty="0" smtClean="0">
                <a:ea typeface="굴림" panose="020B0600000101010101" pitchFamily="50" charset="-127"/>
              </a:rPr>
              <a:t>오징어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낙지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조개와 같은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연체류의</a:t>
            </a:r>
            <a:r>
              <a:rPr lang="en-US" altLang="ko-KR" sz="1200" dirty="0" smtClean="0">
                <a:ea typeface="굴림" panose="020B0600000101010101" pitchFamily="50" charset="-127"/>
              </a:rPr>
              <a:t> </a:t>
            </a:r>
            <a:r>
              <a:rPr lang="ko-KR" altLang="en-US" sz="1200" dirty="0" smtClean="0">
                <a:ea typeface="굴림" panose="020B0600000101010101" pitchFamily="50" charset="-127"/>
              </a:rPr>
              <a:t>가장 큰 특징은 몸의 형태인데요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주로 몸이 길고 가는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실리더</a:t>
            </a:r>
            <a:r>
              <a:rPr lang="ko-KR" altLang="en-US" sz="1200" dirty="0" smtClean="0">
                <a:ea typeface="굴림" panose="020B0600000101010101" pitchFamily="50" charset="-127"/>
              </a:rPr>
              <a:t> 모양을 많이 하고 있습니다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이러한 몸의 형태는 물속에서 스스로 움직이고 이동하는데 유리합니다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몸의 표면에 털이나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흡착판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갈고리 같은 구조물이 있어서 해조류나 암반 같은 곳에 붙어서 살아갑니다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z="1200" dirty="0" smtClean="0">
                <a:ea typeface="굴림" panose="020B0600000101010101" pitchFamily="50" charset="-127"/>
              </a:rPr>
              <a:t>3) </a:t>
            </a:r>
            <a:r>
              <a:rPr lang="ko-KR" altLang="en-US" sz="1200" dirty="0" smtClean="0">
                <a:ea typeface="굴림" panose="020B0600000101010101" pitchFamily="50" charset="-127"/>
              </a:rPr>
              <a:t>갑각류는 새우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꽃게와 같이 딱딱한 껍질을 갖고 있으며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다리에 마디가 있는 것이 특징입니다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요리를 하면 대부분 껍질 색이 붉은 색으로 변하기도 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특히 갑각류의 껍질에는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키토산이</a:t>
            </a:r>
            <a:r>
              <a:rPr lang="ko-KR" altLang="en-US" sz="1200" dirty="0" smtClean="0">
                <a:ea typeface="굴림" panose="020B0600000101010101" pitchFamily="50" charset="-127"/>
              </a:rPr>
              <a:t> 풍부해서 콜레스테롤을 개선하는데 도움을 주며 피를 맑게 해줍니다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z="1200" dirty="0" smtClean="0">
                <a:ea typeface="굴림" panose="020B0600000101010101" pitchFamily="50" charset="-127"/>
              </a:rPr>
              <a:t>4) </a:t>
            </a:r>
            <a:r>
              <a:rPr lang="ko-KR" altLang="en-US" sz="1200" dirty="0" smtClean="0">
                <a:ea typeface="굴림" panose="020B0600000101010101" pitchFamily="50" charset="-127"/>
              </a:rPr>
              <a:t>해조류</a:t>
            </a:r>
            <a:r>
              <a:rPr lang="en-US" altLang="ko-KR" sz="1200" dirty="0" smtClean="0">
                <a:ea typeface="굴림" panose="020B0600000101010101" pitchFamily="50" charset="-127"/>
              </a:rPr>
              <a:t>: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해초류는</a:t>
            </a:r>
            <a:r>
              <a:rPr lang="ko-KR" altLang="en-US" sz="1200" dirty="0" smtClean="0">
                <a:ea typeface="굴림" panose="020B0600000101010101" pitchFamily="50" charset="-127"/>
              </a:rPr>
              <a:t> 바닷속 채소류에 해당합니다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우리가 잘 알고 있는 미역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다시마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김 등이 있습니다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endParaRPr lang="en-US" altLang="ko-KR" dirty="0" smtClean="0">
              <a:ea typeface="굴림" panose="020B0600000101010101" pitchFamily="50" charset="-127"/>
            </a:endParaRP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84C490-37CF-4204-CFCF-DFF2DFB13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664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EE59C-830D-CEC0-FAC1-9B3BF0DE9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D36E72B-FC2B-43F2-C9F3-1B6CF5ED86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863352C-888A-DD1F-946E-637E7FFDA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우리나라는 </a:t>
            </a:r>
            <a:r>
              <a:rPr lang="en-US" altLang="ko-KR" dirty="0" smtClean="0">
                <a:ea typeface="굴림" panose="020B0600000101010101" pitchFamily="50" charset="-127"/>
              </a:rPr>
              <a:t>3</a:t>
            </a:r>
            <a:r>
              <a:rPr lang="ko-KR" altLang="en-US" dirty="0" smtClean="0">
                <a:ea typeface="굴림" panose="020B0600000101010101" pitchFamily="50" charset="-127"/>
              </a:rPr>
              <a:t>면이 바다로 되어 있기 때문에 풍부한 수산물을 얻을 수 있는 장점이 있습니다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○ 퀴즈에 나온 수산물 말고도 우리나라에서 생산되는 다양한 수산물의 종류를 좀 더 알아보겠습니다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○ 이번에는 자음 퀴즈로 나갑니다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181805-E6F1-B581-FC67-3FFD60549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366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18D73-AD97-48BF-4813-664E821D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8E48881-088B-2ED5-61A4-AE6BE9524E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BBB156D-5C78-C75C-6C17-244DC58FD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어류에 해당하는 수산물은 무엇이 있을까요</a:t>
            </a:r>
            <a:r>
              <a:rPr lang="en-US" altLang="ko-KR" dirty="0" smtClean="0">
                <a:ea typeface="굴림" panose="020B0600000101010101" pitchFamily="50" charset="-127"/>
              </a:rPr>
              <a:t>? </a:t>
            </a:r>
            <a:r>
              <a:rPr lang="ko-KR" altLang="en-US" dirty="0" smtClean="0">
                <a:ea typeface="굴림" panose="020B0600000101010101" pitchFamily="50" charset="-127"/>
              </a:rPr>
              <a:t>자음을 보고 이름을 맞춰봅시다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- </a:t>
            </a:r>
            <a:r>
              <a:rPr lang="ko-KR" altLang="en-US" dirty="0" smtClean="0">
                <a:ea typeface="굴림" panose="020B0600000101010101" pitchFamily="50" charset="-127"/>
              </a:rPr>
              <a:t>명태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임연수어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조기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갈치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광어</a:t>
            </a: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B1ADED-8E6F-8D10-3157-41B500F1D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8064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23EDD-D707-2B01-FEDD-F447A8D2A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54C60D8-0683-E1BE-7521-131BC92F1F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AD373EF-AF2D-137F-B8A1-AB33FFB9C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</a:t>
            </a:r>
            <a:r>
              <a:rPr lang="ko-KR" altLang="en-US" dirty="0" err="1" smtClean="0">
                <a:ea typeface="굴림" panose="020B0600000101010101" pitchFamily="50" charset="-127"/>
              </a:rPr>
              <a:t>연체류에</a:t>
            </a:r>
            <a:r>
              <a:rPr lang="ko-KR" altLang="en-US" dirty="0" smtClean="0">
                <a:ea typeface="굴림" panose="020B0600000101010101" pitchFamily="50" charset="-127"/>
              </a:rPr>
              <a:t> 해당하는 수산물은 어떤 것이 있는지 이름을 말해봅시다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 - </a:t>
            </a:r>
            <a:r>
              <a:rPr lang="ko-KR" altLang="en-US" dirty="0" smtClean="0">
                <a:ea typeface="굴림" panose="020B0600000101010101" pitchFamily="50" charset="-127"/>
              </a:rPr>
              <a:t>오징어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바지락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문어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낙지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8CE9F81-B1C8-6C50-E140-466914BCD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759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768E-3DD4-1765-7B6B-A18438B0E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8DA1B1E-A4F8-339E-74BE-627DC95758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8824033-AE0B-7DA4-2932-AB38AF86B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갑각류에 해당하는 수산물의 이름을 맞춰봅시다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 - </a:t>
            </a:r>
            <a:r>
              <a:rPr lang="ko-KR" altLang="en-US" dirty="0" smtClean="0">
                <a:ea typeface="굴림" panose="020B0600000101010101" pitchFamily="50" charset="-127"/>
              </a:rPr>
              <a:t>대게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새우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꽃게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바닷가재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대하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CEE772-6827-654D-52D1-DFEC023CE5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9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38843-F957-A2C4-71C3-004C14ADA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320D826-01C1-EED6-9C36-FC2EA443A4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8DDDE45-4D69-A3C4-1FD6-E5547A2D6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마지막으로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해조류에 해당하는 수산물 종류를 말해봅시다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 - </a:t>
            </a:r>
            <a:r>
              <a:rPr lang="ko-KR" altLang="en-US" dirty="0" smtClean="0">
                <a:ea typeface="굴림" panose="020B0600000101010101" pitchFamily="50" charset="-127"/>
              </a:rPr>
              <a:t>미역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다시마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매생이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톳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E83A3EC-BC9E-A6F7-8268-CDC148935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064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642C-B401-1D02-D698-7E8B42B0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7293CAD-AE20-BEE5-AE3B-4E7EA6042A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180346B-3CAD-DE9B-C400-0B027C13B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○ 성장기에 수산물을 섭취해야 하는 이유는 무엇일까요</a:t>
            </a:r>
            <a:r>
              <a:rPr lang="en-US" altLang="ko-KR" dirty="0" smtClean="0">
                <a:ea typeface="굴림" panose="020B0600000101010101" pitchFamily="50" charset="-127"/>
              </a:rPr>
              <a:t>? 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 수산물에는 양질의 단백질과 다양한 비타민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무기질 특히 칼슘이 풍부해서 어린이나</a:t>
            </a:r>
            <a:r>
              <a:rPr lang="en-US" altLang="ko-KR" dirty="0" smtClean="0">
                <a:ea typeface="굴림" panose="020B0600000101010101" pitchFamily="50" charset="-127"/>
              </a:rPr>
              <a:t> </a:t>
            </a:r>
            <a:r>
              <a:rPr lang="ko-KR" altLang="en-US" dirty="0" smtClean="0">
                <a:ea typeface="굴림" panose="020B0600000101010101" pitchFamily="50" charset="-127"/>
              </a:rPr>
              <a:t>청소년기의 성장발육에 효과적입니다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 또 뇌세포 </a:t>
            </a:r>
            <a:r>
              <a:rPr lang="ko-KR" altLang="en-US" dirty="0" err="1" smtClean="0">
                <a:ea typeface="굴림" panose="020B0600000101010101" pitchFamily="50" charset="-127"/>
              </a:rPr>
              <a:t>활성물질인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  <a:r>
              <a:rPr lang="en-US" altLang="ko-KR" dirty="0" smtClean="0">
                <a:ea typeface="굴림" panose="020B0600000101010101" pitchFamily="50" charset="-127"/>
              </a:rPr>
              <a:t>DHA</a:t>
            </a:r>
            <a:r>
              <a:rPr lang="ko-KR" altLang="en-US" dirty="0" smtClean="0">
                <a:ea typeface="굴림" panose="020B0600000101010101" pitchFamily="50" charset="-127"/>
              </a:rPr>
              <a:t>가 풍부해서 두뇌 발달과 기억력 향상에 도움을 줍니다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 또 면역력을 길러주고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피로회복과 시력을 보호하는데 도움을 줍니다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en-US" altLang="ko-KR" dirty="0" smtClean="0">
                <a:ea typeface="굴림" panose="020B0600000101010101" pitchFamily="50" charset="-127"/>
              </a:rPr>
              <a:t> </a:t>
            </a:r>
            <a:r>
              <a:rPr lang="ko-KR" altLang="en-US" dirty="0" smtClean="0">
                <a:ea typeface="굴림" panose="020B0600000101010101" pitchFamily="50" charset="-127"/>
              </a:rPr>
              <a:t>특히 바다 채소라고 불리우는 미역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다시마와 같은 해조류에는 천연 식이섬유소가 많아서 변비를 예방해주고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건강한 체중을 유지하는데 도움을 줍니다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EAFF0C-1BDB-9D0C-7467-09DAFAA8B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34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8FBCB-9DA0-7EED-4F40-206BE6278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18B9100-F2E4-1782-16DA-20832C430C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D545BA7-2202-63DB-6B3E-5409C9BC3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&lt;</a:t>
            </a:r>
            <a:r>
              <a:rPr lang="ko-KR" altLang="en-US" dirty="0" smtClean="0">
                <a:ea typeface="굴림" panose="020B0600000101010101" pitchFamily="50" charset="-127"/>
              </a:rPr>
              <a:t>활동 </a:t>
            </a:r>
            <a:r>
              <a:rPr lang="en-US" altLang="ko-KR" dirty="0" smtClean="0">
                <a:ea typeface="굴림" panose="020B0600000101010101" pitchFamily="50" charset="-127"/>
              </a:rPr>
              <a:t>2&gt; </a:t>
            </a:r>
            <a:r>
              <a:rPr lang="ko-KR" altLang="en-US" dirty="0" smtClean="0">
                <a:latin typeface="Arial" panose="020B0604020202020204" pitchFamily="34" charset="0"/>
                <a:ea typeface="굴림" panose="020B0600000101010101" pitchFamily="50" charset="-127"/>
              </a:rPr>
              <a:t>‘</a:t>
            </a:r>
            <a:r>
              <a:rPr lang="ko-KR" altLang="en-US" dirty="0" err="1" smtClean="0">
                <a:ea typeface="굴림" panose="020B0600000101010101" pitchFamily="50" charset="-127"/>
              </a:rPr>
              <a:t>바다탐험대</a:t>
            </a:r>
            <a:r>
              <a:rPr lang="ko-KR" altLang="en-US" dirty="0" smtClean="0">
                <a:latin typeface="Arial" panose="020B0604020202020204" pitchFamily="34" charset="0"/>
                <a:ea typeface="굴림" panose="020B0600000101010101" pitchFamily="50" charset="-127"/>
              </a:rPr>
              <a:t>’</a:t>
            </a:r>
            <a:r>
              <a:rPr lang="ko-KR" altLang="en-US" dirty="0" smtClean="0">
                <a:ea typeface="굴림" panose="020B0600000101010101" pitchFamily="50" charset="-127"/>
              </a:rPr>
              <a:t> 동화책에서 해조류 관련 시 읽기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○ </a:t>
            </a:r>
            <a:r>
              <a:rPr lang="ko-KR" altLang="en-US" dirty="0" smtClean="0">
                <a:latin typeface="Arial" panose="020B0604020202020204" pitchFamily="34" charset="0"/>
                <a:ea typeface="굴림" panose="020B0600000101010101" pitchFamily="50" charset="-127"/>
              </a:rPr>
              <a:t>‘</a:t>
            </a:r>
            <a:r>
              <a:rPr lang="ko-KR" altLang="en-US" dirty="0" smtClean="0">
                <a:ea typeface="굴림" panose="020B0600000101010101" pitchFamily="50" charset="-127"/>
              </a:rPr>
              <a:t>바다 탐험대</a:t>
            </a:r>
            <a:r>
              <a:rPr lang="ko-KR" altLang="en-US" dirty="0" smtClean="0">
                <a:latin typeface="Arial" panose="020B0604020202020204" pitchFamily="34" charset="0"/>
                <a:ea typeface="굴림" panose="020B0600000101010101" pitchFamily="50" charset="-127"/>
              </a:rPr>
              <a:t>’</a:t>
            </a:r>
            <a:r>
              <a:rPr lang="ko-KR" altLang="en-US" dirty="0" smtClean="0">
                <a:ea typeface="굴림" panose="020B0600000101010101" pitchFamily="50" charset="-127"/>
              </a:rPr>
              <a:t> 동화책에서 </a:t>
            </a:r>
            <a:r>
              <a:rPr lang="ko-KR" altLang="en-US" dirty="0" smtClean="0">
                <a:latin typeface="Arial" panose="020B0604020202020204" pitchFamily="34" charset="0"/>
                <a:ea typeface="굴림" panose="020B0600000101010101" pitchFamily="50" charset="-127"/>
              </a:rPr>
              <a:t>‘</a:t>
            </a:r>
            <a:r>
              <a:rPr lang="ko-KR" altLang="en-US" dirty="0" err="1" smtClean="0">
                <a:ea typeface="굴림" panose="020B0600000101010101" pitchFamily="50" charset="-127"/>
              </a:rPr>
              <a:t>해조류</a:t>
            </a:r>
            <a:r>
              <a:rPr lang="ko-KR" altLang="en-US" dirty="0" err="1" smtClean="0">
                <a:latin typeface="Arial" panose="020B0604020202020204" pitchFamily="34" charset="0"/>
                <a:ea typeface="굴림" panose="020B0600000101010101" pitchFamily="50" charset="-127"/>
              </a:rPr>
              <a:t>’</a:t>
            </a:r>
            <a:r>
              <a:rPr lang="ko-KR" altLang="en-US" dirty="0" err="1" smtClean="0">
                <a:ea typeface="굴림" panose="020B0600000101010101" pitchFamily="50" charset="-127"/>
              </a:rPr>
              <a:t>와</a:t>
            </a:r>
            <a:r>
              <a:rPr lang="ko-KR" altLang="en-US" dirty="0" smtClean="0">
                <a:ea typeface="굴림" panose="020B0600000101010101" pitchFamily="50" charset="-127"/>
              </a:rPr>
              <a:t> 관련된 시를 찾아서 읽어봅시다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en-US" altLang="ko-KR" dirty="0" smtClean="0">
                <a:ea typeface="굴림" panose="020B0600000101010101" pitchFamily="50" charset="-127"/>
              </a:rPr>
              <a:t>    </a:t>
            </a:r>
            <a:r>
              <a:rPr lang="ko-KR" altLang="en-US" b="1" dirty="0" smtClean="0">
                <a:solidFill>
                  <a:srgbClr val="FF0000"/>
                </a:solidFill>
                <a:ea typeface="굴림" panose="020B0600000101010101" pitchFamily="50" charset="-127"/>
              </a:rPr>
              <a:t>반드시 </a:t>
            </a:r>
            <a:r>
              <a:rPr lang="ko-KR" altLang="en-US" b="1" dirty="0" smtClean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‘</a:t>
            </a:r>
            <a:r>
              <a:rPr lang="ko-KR" altLang="en-US" b="1" dirty="0" err="1" smtClean="0">
                <a:solidFill>
                  <a:srgbClr val="FF0000"/>
                </a:solidFill>
                <a:ea typeface="굴림" panose="020B0600000101010101" pitchFamily="50" charset="-127"/>
              </a:rPr>
              <a:t>해조류</a:t>
            </a:r>
            <a:r>
              <a:rPr lang="ko-KR" altLang="en-US" b="1" dirty="0" err="1" smtClean="0">
                <a:solidFill>
                  <a:srgbClr val="FF0000"/>
                </a:solidFill>
                <a:latin typeface="Arial" panose="020B0604020202020204" pitchFamily="34" charset="0"/>
                <a:ea typeface="굴림" panose="020B0600000101010101" pitchFamily="50" charset="-127"/>
              </a:rPr>
              <a:t>’</a:t>
            </a:r>
            <a:r>
              <a:rPr lang="ko-KR" altLang="en-US" b="1" dirty="0" err="1" smtClean="0">
                <a:solidFill>
                  <a:srgbClr val="FF0000"/>
                </a:solidFill>
                <a:ea typeface="굴림" panose="020B0600000101010101" pitchFamily="50" charset="-127"/>
              </a:rPr>
              <a:t>와</a:t>
            </a:r>
            <a:r>
              <a:rPr lang="ko-KR" altLang="en-US" b="1" dirty="0" smtClean="0">
                <a:solidFill>
                  <a:srgbClr val="FF0000"/>
                </a:solidFill>
                <a:ea typeface="굴림" panose="020B0600000101010101" pitchFamily="50" charset="-127"/>
              </a:rPr>
              <a:t> 관련된 내용만 찾아서 읽도록 주의사항 알려주기</a:t>
            </a:r>
          </a:p>
          <a:p>
            <a:r>
              <a:rPr lang="en-US" altLang="ko-KR" dirty="0" smtClean="0">
                <a:ea typeface="굴림" panose="020B0600000101010101" pitchFamily="50" charset="-127"/>
              </a:rPr>
              <a:t>   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○ 시를 읽고 어떤 감정이 느껴졌는지 </a:t>
            </a:r>
            <a:r>
              <a:rPr lang="ko-KR" altLang="en-US" dirty="0" err="1" smtClean="0">
                <a:ea typeface="굴림" panose="020B0600000101010101" pitchFamily="50" charset="-127"/>
              </a:rPr>
              <a:t>활동지①에</a:t>
            </a:r>
            <a:r>
              <a:rPr lang="ko-KR" altLang="en-US" dirty="0" smtClean="0">
                <a:ea typeface="굴림" panose="020B0600000101010101" pitchFamily="50" charset="-127"/>
              </a:rPr>
              <a:t> 소감을 써봅시다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○ 발표를 통해 친구들과 소감을 나눠봅시다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13CEA6A-3520-06B4-9A92-68AE63A01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233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EEC4C-BA93-FB68-E150-510822810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8DCE4C9-9465-FE47-CE64-9D8D4256B28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81BF804-4F16-09AC-0537-9C414350E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이번 활동은 </a:t>
            </a:r>
            <a:r>
              <a:rPr lang="ko-KR" altLang="en-US" dirty="0" err="1" smtClean="0">
                <a:ea typeface="굴림" panose="020B0600000101010101" pitchFamily="50" charset="-127"/>
              </a:rPr>
              <a:t>건미역을</a:t>
            </a:r>
            <a:r>
              <a:rPr lang="ko-KR" altLang="en-US" dirty="0" smtClean="0">
                <a:ea typeface="굴림" panose="020B0600000101010101" pitchFamily="50" charset="-127"/>
              </a:rPr>
              <a:t> 물에 </a:t>
            </a:r>
            <a:r>
              <a:rPr lang="ko-KR" altLang="en-US" dirty="0" err="1" smtClean="0">
                <a:ea typeface="굴림" panose="020B0600000101010101" pitchFamily="50" charset="-127"/>
              </a:rPr>
              <a:t>담궜을</a:t>
            </a:r>
            <a:r>
              <a:rPr lang="ko-KR" altLang="en-US" dirty="0" smtClean="0">
                <a:ea typeface="굴림" panose="020B0600000101010101" pitchFamily="50" charset="-127"/>
              </a:rPr>
              <a:t> 때 어떠한 변화가 일어나는지 실험을 통하여 살펴보도록 합니다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1) </a:t>
            </a:r>
            <a:r>
              <a:rPr lang="ko-KR" altLang="en-US" dirty="0" smtClean="0">
                <a:ea typeface="굴림" panose="020B0600000101010101" pitchFamily="50" charset="-127"/>
              </a:rPr>
              <a:t>물이 담긴 </a:t>
            </a:r>
            <a:r>
              <a:rPr lang="ko-KR" altLang="en-US" dirty="0" err="1" smtClean="0">
                <a:ea typeface="굴림" panose="020B0600000101010101" pitchFamily="50" charset="-127"/>
              </a:rPr>
              <a:t>투명컵에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  <a:r>
              <a:rPr lang="ko-KR" altLang="en-US" dirty="0" err="1" smtClean="0">
                <a:ea typeface="굴림" panose="020B0600000101010101" pitchFamily="50" charset="-127"/>
              </a:rPr>
              <a:t>건미역을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  <a:r>
              <a:rPr lang="ko-KR" altLang="en-US" dirty="0" err="1" smtClean="0">
                <a:ea typeface="굴림" panose="020B0600000101010101" pitchFamily="50" charset="-127"/>
              </a:rPr>
              <a:t>담궈서</a:t>
            </a:r>
            <a:r>
              <a:rPr lang="ko-KR" altLang="en-US" dirty="0" smtClean="0">
                <a:ea typeface="굴림" panose="020B0600000101010101" pitchFamily="50" charset="-127"/>
              </a:rPr>
              <a:t> 시간이 지남에 따라 모양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크기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색 등이 어떻게 변하는지 관찰하여 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1216C70-ECDD-B8DD-A62F-DF13DD42F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5451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25DB-47DD-A8F7-E137-46ABD9CC6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2812E30-6DCE-E068-B574-742FD20003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55627C2-6529-1C23-62E8-FDABB17EB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2)</a:t>
            </a:r>
            <a:r>
              <a:rPr lang="ko-KR" altLang="en-US" dirty="0" smtClean="0">
                <a:ea typeface="굴림" panose="020B0600000101010101" pitchFamily="50" charset="-127"/>
              </a:rPr>
              <a:t> 관찰한 내용을 </a:t>
            </a:r>
            <a:r>
              <a:rPr lang="ko-KR" altLang="en-US" dirty="0" err="1" smtClean="0">
                <a:ea typeface="굴림" panose="020B0600000101010101" pitchFamily="50" charset="-127"/>
              </a:rPr>
              <a:t>활동지에</a:t>
            </a:r>
            <a:r>
              <a:rPr lang="ko-KR" altLang="en-US" dirty="0" smtClean="0">
                <a:ea typeface="굴림" panose="020B0600000101010101" pitchFamily="50" charset="-127"/>
              </a:rPr>
              <a:t> 적어봅시다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E8F7CE-0E93-C61B-4C8F-FBC6E3DC4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790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851EA-47BC-288A-F79B-E0904DFB2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832CAAB-BDBE-0BD7-6DFF-5AD39F15AE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7D224E4-9A6B-F549-60BA-8E8DC11C0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3)</a:t>
            </a:r>
            <a:r>
              <a:rPr lang="ko-KR" altLang="en-US" dirty="0" smtClean="0">
                <a:ea typeface="굴림" panose="020B0600000101010101" pitchFamily="50" charset="-127"/>
              </a:rPr>
              <a:t> 발표를 통해서 친구들과 생각을 나눠봅시다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89D2A30-BD14-5F73-1B3B-859A6DBED2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058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오늘 수업을 통해서 새롭게 알게 된 내용이나 느낀 점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다짐 등 학습한 내용에 대하여 소감을 발표해 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028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ea typeface="굴림" panose="020B0600000101010101" pitchFamily="50" charset="-127"/>
              </a:rPr>
              <a:t>이제부터 우리 수산물을 바르게 알고 맛있게 먹어 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r>
              <a:rPr lang="ko-KR" altLang="en-US" dirty="0" smtClean="0">
                <a:ea typeface="굴림" panose="020B0600000101010101" pitchFamily="50" charset="-127"/>
              </a:rPr>
              <a:t> 수고했습니다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254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00C3CE6-F8E5-0037-3EAA-F9F06AA184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6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6D70144-1337-DB43-D496-9B82D10D3D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5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B50D4F6-6A07-4C9B-2E90-4BC4E6FDA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412" y="0"/>
            <a:ext cx="122024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73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6D9F648-F780-4FFB-AD65-5CAA73C12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3530243-97AF-74C2-2756-19E893BA4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8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3C0BF2C-CFBE-4DD8-885B-1F35D588A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3C0BF2C-CFBE-4DD8-885B-1F35D588A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8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B649A67-058F-48FD-8CD1-9B6CBAA01A1D}" type="datetimeFigureOut">
              <a:rPr lang="ko-KR" altLang="en-US" smtClean="0"/>
              <a:pPr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B8898F17-221F-4A8D-8736-2BCF104F5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24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트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594CFDD-352B-E9FB-7ECE-BC7323FB7D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8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전체_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13ADED-6933-8080-5E8A-2D4E89561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1E50524-A64E-4E40-02DA-B8182D357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09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7B649A67-058F-48FD-8CD1-9B6CBAA01A1D}" type="datetimeFigureOut">
              <a:rPr lang="ko-KR" altLang="en-US" smtClean="0"/>
              <a:pPr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B8898F17-221F-4A8D-8736-2BCF104F5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208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9" r:id="rId2"/>
    <p:sldLayoutId id="2147483820" r:id="rId3"/>
    <p:sldLayoutId id="2147483818" r:id="rId4"/>
    <p:sldLayoutId id="2147483827" r:id="rId5"/>
    <p:sldLayoutId id="2147483822" r:id="rId6"/>
    <p:sldLayoutId id="2147483828" r:id="rId7"/>
    <p:sldLayoutId id="2147483821" r:id="rId8"/>
    <p:sldLayoutId id="2147483830" r:id="rId9"/>
    <p:sldLayoutId id="2147483832" r:id="rId10"/>
    <p:sldLayoutId id="214748383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1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microsoft.com/office/2007/relationships/hdphoto" Target="../media/hdphoto1.wdp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11" Type="http://schemas.microsoft.com/office/2007/relationships/hdphoto" Target="../media/hdphoto2.wdp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11" Type="http://schemas.openxmlformats.org/officeDocument/2006/relationships/image" Target="../media/image33.png"/><Relationship Id="rId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4.png"/><Relationship Id="rId9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11" Type="http://schemas.openxmlformats.org/officeDocument/2006/relationships/image" Target="../media/image60.png"/><Relationship Id="rId5" Type="http://schemas.openxmlformats.org/officeDocument/2006/relationships/image" Target="../media/image55.png"/><Relationship Id="rId10" Type="http://schemas.openxmlformats.org/officeDocument/2006/relationships/image" Target="../media/image44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1.pn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67.png"/><Relationship Id="rId5" Type="http://schemas.openxmlformats.org/officeDocument/2006/relationships/image" Target="../media/image35.png"/><Relationship Id="rId10" Type="http://schemas.openxmlformats.org/officeDocument/2006/relationships/image" Target="../media/image66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microsoft.com/office/2007/relationships/hdphoto" Target="../media/hdphoto3.wdp"/><Relationship Id="rId18" Type="http://schemas.openxmlformats.org/officeDocument/2006/relationships/image" Target="../media/image74.png"/><Relationship Id="rId3" Type="http://schemas.openxmlformats.org/officeDocument/2006/relationships/image" Target="../media/image31.png"/><Relationship Id="rId21" Type="http://schemas.openxmlformats.org/officeDocument/2006/relationships/image" Target="../media/image77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microsoft.com/office/2007/relationships/hdphoto" Target="../media/hdphoto5.wdp"/><Relationship Id="rId25" Type="http://schemas.openxmlformats.org/officeDocument/2006/relationships/image" Target="../media/image80.em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3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70.png"/><Relationship Id="rId24" Type="http://schemas.microsoft.com/office/2007/relationships/hdphoto" Target="../media/hdphoto6.wdp"/><Relationship Id="rId5" Type="http://schemas.openxmlformats.org/officeDocument/2006/relationships/image" Target="../media/image35.png"/><Relationship Id="rId15" Type="http://schemas.microsoft.com/office/2007/relationships/hdphoto" Target="../media/hdphoto4.wdp"/><Relationship Id="rId23" Type="http://schemas.openxmlformats.org/officeDocument/2006/relationships/image" Target="../media/image79.png"/><Relationship Id="rId10" Type="http://schemas.openxmlformats.org/officeDocument/2006/relationships/image" Target="../media/image69.png"/><Relationship Id="rId19" Type="http://schemas.openxmlformats.org/officeDocument/2006/relationships/image" Target="../media/image75.png"/><Relationship Id="rId4" Type="http://schemas.openxmlformats.org/officeDocument/2006/relationships/image" Target="../media/image34.png"/><Relationship Id="rId9" Type="http://schemas.openxmlformats.org/officeDocument/2006/relationships/image" Target="../media/image68.jpeg"/><Relationship Id="rId14" Type="http://schemas.openxmlformats.org/officeDocument/2006/relationships/image" Target="../media/image72.png"/><Relationship Id="rId22" Type="http://schemas.openxmlformats.org/officeDocument/2006/relationships/image" Target="../media/image7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67.png"/><Relationship Id="rId10" Type="http://schemas.openxmlformats.org/officeDocument/2006/relationships/image" Target="../media/image89.png"/><Relationship Id="rId4" Type="http://schemas.openxmlformats.org/officeDocument/2006/relationships/image" Target="../media/image66.png"/><Relationship Id="rId9" Type="http://schemas.openxmlformats.org/officeDocument/2006/relationships/image" Target="../media/image8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91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67.png"/><Relationship Id="rId10" Type="http://schemas.openxmlformats.org/officeDocument/2006/relationships/image" Target="../media/image96.png"/><Relationship Id="rId4" Type="http://schemas.openxmlformats.org/officeDocument/2006/relationships/image" Target="../media/image66.png"/><Relationship Id="rId9" Type="http://schemas.openxmlformats.org/officeDocument/2006/relationships/image" Target="../media/image9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8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67.png"/><Relationship Id="rId10" Type="http://schemas.openxmlformats.org/officeDocument/2006/relationships/image" Target="../media/image103.png"/><Relationship Id="rId4" Type="http://schemas.openxmlformats.org/officeDocument/2006/relationships/image" Target="../media/image66.png"/><Relationship Id="rId9" Type="http://schemas.openxmlformats.org/officeDocument/2006/relationships/image" Target="../media/image10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5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67.png"/><Relationship Id="rId10" Type="http://schemas.openxmlformats.org/officeDocument/2006/relationships/image" Target="../media/image110.png"/><Relationship Id="rId4" Type="http://schemas.openxmlformats.org/officeDocument/2006/relationships/image" Target="../media/image66.png"/><Relationship Id="rId9" Type="http://schemas.openxmlformats.org/officeDocument/2006/relationships/image" Target="../media/image10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31.png"/><Relationship Id="rId7" Type="http://schemas.openxmlformats.org/officeDocument/2006/relationships/image" Target="../media/image112.pn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116.png"/><Relationship Id="rId5" Type="http://schemas.openxmlformats.org/officeDocument/2006/relationships/image" Target="../media/image35.png"/><Relationship Id="rId15" Type="http://schemas.openxmlformats.org/officeDocument/2006/relationships/image" Target="../media/image120.png"/><Relationship Id="rId10" Type="http://schemas.openxmlformats.org/officeDocument/2006/relationships/image" Target="../media/image115.png"/><Relationship Id="rId4" Type="http://schemas.openxmlformats.org/officeDocument/2006/relationships/image" Target="../media/image34.png"/><Relationship Id="rId9" Type="http://schemas.openxmlformats.org/officeDocument/2006/relationships/image" Target="../media/image114.png"/><Relationship Id="rId14" Type="http://schemas.openxmlformats.org/officeDocument/2006/relationships/image" Target="../media/image1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122.png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12" Type="http://schemas.openxmlformats.org/officeDocument/2006/relationships/image" Target="../media/image6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11" Type="http://schemas.openxmlformats.org/officeDocument/2006/relationships/image" Target="../media/image121.png"/><Relationship Id="rId5" Type="http://schemas.openxmlformats.org/officeDocument/2006/relationships/image" Target="../media/image55.png"/><Relationship Id="rId10" Type="http://schemas.openxmlformats.org/officeDocument/2006/relationships/image" Target="../media/image44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31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10" Type="http://schemas.openxmlformats.org/officeDocument/2006/relationships/image" Target="../media/image125.png"/><Relationship Id="rId4" Type="http://schemas.openxmlformats.org/officeDocument/2006/relationships/image" Target="../media/image34.png"/><Relationship Id="rId9" Type="http://schemas.openxmlformats.org/officeDocument/2006/relationships/image" Target="../media/image1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127.png"/><Relationship Id="rId3" Type="http://schemas.openxmlformats.org/officeDocument/2006/relationships/image" Target="../media/image33.png"/><Relationship Id="rId7" Type="http://schemas.openxmlformats.org/officeDocument/2006/relationships/image" Target="../media/image57.png"/><Relationship Id="rId12" Type="http://schemas.openxmlformats.org/officeDocument/2006/relationships/image" Target="../media/image12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11" Type="http://schemas.openxmlformats.org/officeDocument/2006/relationships/image" Target="../media/image60.png"/><Relationship Id="rId5" Type="http://schemas.openxmlformats.org/officeDocument/2006/relationships/image" Target="../media/image55.png"/><Relationship Id="rId10" Type="http://schemas.openxmlformats.org/officeDocument/2006/relationships/image" Target="../media/image44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4.png"/><Relationship Id="rId3" Type="http://schemas.openxmlformats.org/officeDocument/2006/relationships/image" Target="../media/image31.png"/><Relationship Id="rId7" Type="http://schemas.openxmlformats.org/officeDocument/2006/relationships/image" Target="../media/image130.png"/><Relationship Id="rId12" Type="http://schemas.openxmlformats.org/officeDocument/2006/relationships/image" Target="../media/image1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9.png"/><Relationship Id="rId11" Type="http://schemas.openxmlformats.org/officeDocument/2006/relationships/image" Target="../media/image33.png"/><Relationship Id="rId5" Type="http://schemas.openxmlformats.org/officeDocument/2006/relationships/image" Target="../media/image128.png"/><Relationship Id="rId10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132.png"/><Relationship Id="rId14" Type="http://schemas.openxmlformats.org/officeDocument/2006/relationships/image" Target="../media/image1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6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28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8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Relationship Id="rId9" Type="http://schemas.openxmlformats.org/officeDocument/2006/relationships/image" Target="../media/image1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44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3.png"/><Relationship Id="rId5" Type="http://schemas.openxmlformats.org/officeDocument/2006/relationships/image" Target="../media/image35.png"/><Relationship Id="rId10" Type="http://schemas.openxmlformats.org/officeDocument/2006/relationships/image" Target="../media/image147.png"/><Relationship Id="rId4" Type="http://schemas.openxmlformats.org/officeDocument/2006/relationships/image" Target="../media/image142.png"/><Relationship Id="rId9" Type="http://schemas.openxmlformats.org/officeDocument/2006/relationships/image" Target="../media/image1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44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3.png"/><Relationship Id="rId5" Type="http://schemas.openxmlformats.org/officeDocument/2006/relationships/image" Target="../media/image35.png"/><Relationship Id="rId10" Type="http://schemas.openxmlformats.org/officeDocument/2006/relationships/image" Target="../media/image150.png"/><Relationship Id="rId4" Type="http://schemas.openxmlformats.org/officeDocument/2006/relationships/image" Target="../media/image142.png"/><Relationship Id="rId9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2F96-6755-EC78-3663-2261B2F38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0EEDB6A6-6C00-916D-1689-FC88B25A5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584" r="18698" b="64699"/>
          <a:stretch>
            <a:fillRect/>
          </a:stretch>
        </p:blipFill>
        <p:spPr>
          <a:xfrm>
            <a:off x="7752184" y="0"/>
            <a:ext cx="2160240" cy="2420938"/>
          </a:xfrm>
          <a:prstGeom prst="rect">
            <a:avLst/>
          </a:prstGeom>
        </p:spPr>
      </p:pic>
      <p:sp>
        <p:nvSpPr>
          <p:cNvPr id="84" name="자유형: 도형 83">
            <a:extLst>
              <a:ext uri="{FF2B5EF4-FFF2-40B4-BE49-F238E27FC236}">
                <a16:creationId xmlns:a16="http://schemas.microsoft.com/office/drawing/2014/main" id="{6E995DAC-9646-3896-004F-8401CC143B6F}"/>
              </a:ext>
            </a:extLst>
          </p:cNvPr>
          <p:cNvSpPr/>
          <p:nvPr/>
        </p:nvSpPr>
        <p:spPr>
          <a:xfrm>
            <a:off x="2514600" y="-2002"/>
            <a:ext cx="7162850" cy="6860003"/>
          </a:xfrm>
          <a:custGeom>
            <a:avLst/>
            <a:gdLst>
              <a:gd name="connsiteX0" fmla="*/ 3146234 w 7162850"/>
              <a:gd name="connsiteY0" fmla="*/ 0 h 6860003"/>
              <a:gd name="connsiteX1" fmla="*/ 4016617 w 7162850"/>
              <a:gd name="connsiteY1" fmla="*/ 0 h 6860003"/>
              <a:gd name="connsiteX2" fmla="*/ 4110156 w 7162850"/>
              <a:gd name="connsiteY2" fmla="*/ 11228 h 6860003"/>
              <a:gd name="connsiteX3" fmla="*/ 7158190 w 7162850"/>
              <a:gd name="connsiteY3" fmla="*/ 3286663 h 6860003"/>
              <a:gd name="connsiteX4" fmla="*/ 7161932 w 7162850"/>
              <a:gd name="connsiteY4" fmla="*/ 3431003 h 6860003"/>
              <a:gd name="connsiteX5" fmla="*/ 7162850 w 7162850"/>
              <a:gd name="connsiteY5" fmla="*/ 3431003 h 6860003"/>
              <a:gd name="connsiteX6" fmla="*/ 7162850 w 7162850"/>
              <a:gd name="connsiteY6" fmla="*/ 3466412 h 6860003"/>
              <a:gd name="connsiteX7" fmla="*/ 7162850 w 7162850"/>
              <a:gd name="connsiteY7" fmla="*/ 6860003 h 6860003"/>
              <a:gd name="connsiteX8" fmla="*/ 4429498 w 7162850"/>
              <a:gd name="connsiteY8" fmla="*/ 6860003 h 6860003"/>
              <a:gd name="connsiteX9" fmla="*/ 2733352 w 7162850"/>
              <a:gd name="connsiteY9" fmla="*/ 6860003 h 6860003"/>
              <a:gd name="connsiteX10" fmla="*/ 0 w 7162850"/>
              <a:gd name="connsiteY10" fmla="*/ 6860003 h 6860003"/>
              <a:gd name="connsiteX11" fmla="*/ 0 w 7162850"/>
              <a:gd name="connsiteY11" fmla="*/ 3466412 h 6860003"/>
              <a:gd name="connsiteX12" fmla="*/ 0 w 7162850"/>
              <a:gd name="connsiteY12" fmla="*/ 3431003 h 6860003"/>
              <a:gd name="connsiteX13" fmla="*/ 918 w 7162850"/>
              <a:gd name="connsiteY13" fmla="*/ 3431003 h 6860003"/>
              <a:gd name="connsiteX14" fmla="*/ 4660 w 7162850"/>
              <a:gd name="connsiteY14" fmla="*/ 3286663 h 6860003"/>
              <a:gd name="connsiteX15" fmla="*/ 3052695 w 7162850"/>
              <a:gd name="connsiteY15" fmla="*/ 11228 h 686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62850" h="6860003">
                <a:moveTo>
                  <a:pt x="3146234" y="0"/>
                </a:moveTo>
                <a:lnTo>
                  <a:pt x="4016617" y="0"/>
                </a:lnTo>
                <a:lnTo>
                  <a:pt x="4110156" y="11228"/>
                </a:lnTo>
                <a:cubicBezTo>
                  <a:pt x="5778050" y="251934"/>
                  <a:pt x="7071261" y="1614100"/>
                  <a:pt x="7158190" y="3286663"/>
                </a:cubicBezTo>
                <a:lnTo>
                  <a:pt x="7161932" y="3431003"/>
                </a:lnTo>
                <a:lnTo>
                  <a:pt x="7162850" y="3431003"/>
                </a:lnTo>
                <a:lnTo>
                  <a:pt x="7162850" y="3466412"/>
                </a:lnTo>
                <a:lnTo>
                  <a:pt x="7162850" y="6860003"/>
                </a:lnTo>
                <a:lnTo>
                  <a:pt x="4429498" y="6860003"/>
                </a:lnTo>
                <a:lnTo>
                  <a:pt x="2733352" y="6860003"/>
                </a:lnTo>
                <a:lnTo>
                  <a:pt x="0" y="6860003"/>
                </a:lnTo>
                <a:lnTo>
                  <a:pt x="0" y="3466412"/>
                </a:lnTo>
                <a:lnTo>
                  <a:pt x="0" y="3431003"/>
                </a:lnTo>
                <a:lnTo>
                  <a:pt x="918" y="3431003"/>
                </a:lnTo>
                <a:lnTo>
                  <a:pt x="4660" y="3286663"/>
                </a:lnTo>
                <a:cubicBezTo>
                  <a:pt x="91590" y="1614100"/>
                  <a:pt x="1384801" y="251934"/>
                  <a:pt x="3052695" y="11228"/>
                </a:cubicBezTo>
                <a:close/>
              </a:path>
            </a:pathLst>
          </a:custGeom>
          <a:blipFill>
            <a:blip r:embed="rId5"/>
            <a:stretch>
              <a:fillRect l="-1861" r="-186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78C43288-7B0B-9B73-A4E5-E6755CAB90DD}"/>
              </a:ext>
            </a:extLst>
          </p:cNvPr>
          <p:cNvGrpSpPr/>
          <p:nvPr/>
        </p:nvGrpSpPr>
        <p:grpSpPr>
          <a:xfrm>
            <a:off x="2197100" y="0"/>
            <a:ext cx="5346700" cy="1765300"/>
            <a:chOff x="2197100" y="0"/>
            <a:chExt cx="5346700" cy="1765300"/>
          </a:xfrm>
        </p:grpSpPr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39C86CE6-B4A6-DD8C-F740-23FCD66BB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21" r="48229" b="74259"/>
            <a:stretch>
              <a:fillRect/>
            </a:stretch>
          </p:blipFill>
          <p:spPr>
            <a:xfrm>
              <a:off x="2197100" y="0"/>
              <a:ext cx="4114800" cy="1765300"/>
            </a:xfrm>
            <a:prstGeom prst="rect">
              <a:avLst/>
            </a:prstGeom>
          </p:spPr>
        </p:pic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371F245E-46AD-CAAD-A4A6-D8AD0C32A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37" r="38126" b="82222"/>
            <a:stretch>
              <a:fillRect/>
            </a:stretch>
          </p:blipFill>
          <p:spPr>
            <a:xfrm>
              <a:off x="4991100" y="0"/>
              <a:ext cx="2552700" cy="1219200"/>
            </a:xfrm>
            <a:prstGeom prst="rect">
              <a:avLst/>
            </a:prstGeom>
          </p:spPr>
        </p:pic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9A7083BC-DCD2-35C7-BA39-704D619DB3ED}"/>
              </a:ext>
            </a:extLst>
          </p:cNvPr>
          <p:cNvGrpSpPr/>
          <p:nvPr/>
        </p:nvGrpSpPr>
        <p:grpSpPr>
          <a:xfrm>
            <a:off x="1987420" y="5733256"/>
            <a:ext cx="3247053" cy="1124744"/>
            <a:chOff x="1987420" y="5733256"/>
            <a:chExt cx="3247053" cy="1124744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B0E0F790-FDEF-EBCB-6356-5BA42F13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01" t="85850" r="57066"/>
            <a:stretch>
              <a:fillRect/>
            </a:stretch>
          </p:blipFill>
          <p:spPr>
            <a:xfrm>
              <a:off x="1987420" y="5887616"/>
              <a:ext cx="3247053" cy="97038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4DFDC968-B056-3068-68F1-DCFBBD879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57" t="83599" r="62403"/>
            <a:stretch>
              <a:fillRect/>
            </a:stretch>
          </p:blipFill>
          <p:spPr>
            <a:xfrm>
              <a:off x="3359696" y="5733256"/>
              <a:ext cx="1224136" cy="1124744"/>
            </a:xfrm>
            <a:prstGeom prst="rect">
              <a:avLst/>
            </a:prstGeom>
          </p:spPr>
        </p:pic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D251A541-F33B-C1EF-CE80-6F87D50E16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8" t="80450" r="68900"/>
          <a:stretch>
            <a:fillRect/>
          </a:stretch>
        </p:blipFill>
        <p:spPr>
          <a:xfrm>
            <a:off x="2351584" y="5517232"/>
            <a:ext cx="1440161" cy="1340768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41FF1EBA-2376-DD6E-7444-5C154A9250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71" t="3538" r="19796" b="66938"/>
          <a:stretch>
            <a:fillRect/>
          </a:stretch>
        </p:blipFill>
        <p:spPr>
          <a:xfrm>
            <a:off x="7287208" y="242596"/>
            <a:ext cx="2491274" cy="2024743"/>
          </a:xfrm>
          <a:prstGeom prst="rect">
            <a:avLst/>
          </a:prstGeom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720BA237-2EFC-07AA-4B15-28E5C0CB9C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84" t="10972" r="15469" b="74445"/>
          <a:stretch>
            <a:fillRect/>
          </a:stretch>
        </p:blipFill>
        <p:spPr>
          <a:xfrm>
            <a:off x="9629774" y="752475"/>
            <a:ext cx="676275" cy="1000126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1E6860A7-ABF4-9674-DD46-717B9B4A4D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5" t="70000" r="75104" b="15278"/>
          <a:stretch>
            <a:fillRect/>
          </a:stretch>
        </p:blipFill>
        <p:spPr>
          <a:xfrm>
            <a:off x="2314574" y="4800600"/>
            <a:ext cx="720725" cy="1009650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AAF72D55-6AE3-979D-ECB3-5138D8BE7A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21799" r="78571" b="61481"/>
          <a:stretch>
            <a:fillRect/>
          </a:stretch>
        </p:blipFill>
        <p:spPr>
          <a:xfrm>
            <a:off x="1698171" y="1494971"/>
            <a:ext cx="914400" cy="1146630"/>
          </a:xfrm>
          <a:prstGeom prst="rect">
            <a:avLst/>
          </a:prstGeom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C8E41168-9C63-E0AD-5ADE-A2AF87240F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2" t="55000" r="11458" b="24630"/>
          <a:stretch>
            <a:fillRect/>
          </a:stretch>
        </p:blipFill>
        <p:spPr>
          <a:xfrm>
            <a:off x="9880600" y="3771900"/>
            <a:ext cx="914400" cy="1397000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044F37B3-44A6-07A0-8BF0-D5AA86FA1A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9" t="83519" r="30729" b="1666"/>
          <a:stretch>
            <a:fillRect/>
          </a:stretch>
        </p:blipFill>
        <p:spPr>
          <a:xfrm>
            <a:off x="8381206" y="5730998"/>
            <a:ext cx="1651000" cy="1016000"/>
          </a:xfrm>
          <a:prstGeom prst="rect">
            <a:avLst/>
          </a:prstGeom>
        </p:spPr>
      </p:pic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B1FE7A49-4BB6-1716-FFEA-AE449C5C42CC}"/>
              </a:ext>
            </a:extLst>
          </p:cNvPr>
          <p:cNvGrpSpPr/>
          <p:nvPr/>
        </p:nvGrpSpPr>
        <p:grpSpPr>
          <a:xfrm>
            <a:off x="8400256" y="5301208"/>
            <a:ext cx="2448272" cy="1556792"/>
            <a:chOff x="8400256" y="5301208"/>
            <a:chExt cx="2448272" cy="1556792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8C4108CB-B95D-A3EC-4360-5EAB3F005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49" t="85699" r="11019"/>
            <a:stretch>
              <a:fillRect/>
            </a:stretch>
          </p:blipFill>
          <p:spPr>
            <a:xfrm>
              <a:off x="8686800" y="5877272"/>
              <a:ext cx="2161728" cy="980728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A84053DC-EC77-C790-8E68-BA4DF731E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00" t="77300" r="14563"/>
            <a:stretch>
              <a:fillRect/>
            </a:stretch>
          </p:blipFill>
          <p:spPr>
            <a:xfrm>
              <a:off x="8400256" y="5301208"/>
              <a:ext cx="2016224" cy="1556792"/>
            </a:xfrm>
            <a:prstGeom prst="rect">
              <a:avLst/>
            </a:prstGeom>
          </p:spPr>
        </p:pic>
      </p:grpSp>
      <p:pic>
        <p:nvPicPr>
          <p:cNvPr id="109" name="그림 108">
            <a:extLst>
              <a:ext uri="{FF2B5EF4-FFF2-40B4-BE49-F238E27FC236}">
                <a16:creationId xmlns:a16="http://schemas.microsoft.com/office/drawing/2014/main" id="{3A828A9D-41D5-96B8-3842-6843BA97817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2" r="56016" b="77361"/>
          <a:stretch>
            <a:fillRect/>
          </a:stretch>
        </p:blipFill>
        <p:spPr>
          <a:xfrm>
            <a:off x="1632609" y="14319"/>
            <a:ext cx="3752850" cy="1552575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B894BE6-FD3B-DDC9-518F-E6D45FA50B7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r="41250" b="89899"/>
          <a:stretch>
            <a:fillRect/>
          </a:stretch>
        </p:blipFill>
        <p:spPr>
          <a:xfrm>
            <a:off x="5663952" y="0"/>
            <a:ext cx="1498898" cy="692696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225A605D-BE7C-3CAF-B03D-2C34C5A3E3D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8" t="11481" r="65104" b="71852"/>
          <a:stretch>
            <a:fillRect/>
          </a:stretch>
        </p:blipFill>
        <p:spPr>
          <a:xfrm>
            <a:off x="3378200" y="787400"/>
            <a:ext cx="876300" cy="114300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119FBC1F-98FE-32CF-703F-FCC784F58141}"/>
              </a:ext>
            </a:extLst>
          </p:cNvPr>
          <p:cNvGrpSpPr/>
          <p:nvPr/>
        </p:nvGrpSpPr>
        <p:grpSpPr>
          <a:xfrm>
            <a:off x="3249767" y="1772816"/>
            <a:ext cx="5654351" cy="3845853"/>
            <a:chOff x="3249767" y="1772816"/>
            <a:chExt cx="5654351" cy="3845853"/>
          </a:xfrm>
        </p:grpSpPr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F4585DAD-964E-BCCF-2FB5-2BD2CE609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68" t="24081" r="26454" b="35782"/>
            <a:stretch>
              <a:fillRect/>
            </a:stretch>
          </p:blipFill>
          <p:spPr>
            <a:xfrm>
              <a:off x="3249767" y="1772816"/>
              <a:ext cx="5654351" cy="2752531"/>
            </a:xfrm>
            <a:prstGeom prst="rect">
              <a:avLst/>
            </a:prstGeom>
          </p:spPr>
        </p:pic>
        <p:pic>
          <p:nvPicPr>
            <p:cNvPr id="112" name="그림 111">
              <a:extLst>
                <a:ext uri="{FF2B5EF4-FFF2-40B4-BE49-F238E27FC236}">
                  <a16:creationId xmlns:a16="http://schemas.microsoft.com/office/drawing/2014/main" id="{DF7BFE59-88CD-2160-D197-CCD5FEE58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529361" y="4606645"/>
              <a:ext cx="5133277" cy="1012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465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DFA0D26E-48CE-AEEE-E142-03A7A2098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00"/>
          <a:stretch>
            <a:fillRect/>
          </a:stretch>
        </p:blipFill>
        <p:spPr>
          <a:xfrm>
            <a:off x="0" y="4869160"/>
            <a:ext cx="12192000" cy="198884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61CABDF9-379D-F9E6-4DA6-39DC43323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48042" r="87381" b="37566"/>
          <a:stretch>
            <a:fillRect/>
          </a:stretch>
        </p:blipFill>
        <p:spPr>
          <a:xfrm>
            <a:off x="769256" y="3294743"/>
            <a:ext cx="769257" cy="98697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6101B36-7028-6913-9224-B06EABF94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66" t="67850" r="18698" b="12593"/>
          <a:stretch>
            <a:fillRect/>
          </a:stretch>
        </p:blipFill>
        <p:spPr>
          <a:xfrm>
            <a:off x="9042400" y="4653136"/>
            <a:ext cx="870024" cy="134126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5F9152F-AF20-7CE4-2137-ADF2708CA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5" t="81905" r="61190" b="-740"/>
          <a:stretch>
            <a:fillRect/>
          </a:stretch>
        </p:blipFill>
        <p:spPr>
          <a:xfrm>
            <a:off x="3889829" y="5617028"/>
            <a:ext cx="841828" cy="1291772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1F250BC-462A-5C2D-B211-04483B07B9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t="74497" r="76548" b="11747"/>
          <a:stretch>
            <a:fillRect/>
          </a:stretch>
        </p:blipFill>
        <p:spPr>
          <a:xfrm>
            <a:off x="1364342" y="5109028"/>
            <a:ext cx="1494971" cy="943429"/>
          </a:xfrm>
          <a:prstGeom prst="rect">
            <a:avLst/>
          </a:prstGeom>
        </p:spPr>
      </p:pic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B7FF597-1DC2-9101-FB15-37F798CC57E0}"/>
              </a:ext>
            </a:extLst>
          </p:cNvPr>
          <p:cNvSpPr/>
          <p:nvPr/>
        </p:nvSpPr>
        <p:spPr>
          <a:xfrm>
            <a:off x="374651" y="1466850"/>
            <a:ext cx="11442699" cy="5138512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0DBC020C-6999-480F-5658-BF40CEC4971A}"/>
              </a:ext>
            </a:extLst>
          </p:cNvPr>
          <p:cNvSpPr/>
          <p:nvPr/>
        </p:nvSpPr>
        <p:spPr>
          <a:xfrm rot="10800000">
            <a:off x="385515" y="0"/>
            <a:ext cx="1633731" cy="170080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 descr="클립아트, 만화 영화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39BECE7-76A1-7F07-AFF8-A8E783546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5" y="135369"/>
            <a:ext cx="1575678" cy="161169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0734757-60D3-A40A-8925-B34F29F0A9B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1345" r="35534" b="31745"/>
          <a:stretch>
            <a:fillRect/>
          </a:stretch>
        </p:blipFill>
        <p:spPr>
          <a:xfrm>
            <a:off x="2017956" y="631875"/>
            <a:ext cx="6417976" cy="673100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03EF5486-B41F-8E09-9E99-D1746F503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3642" r="163" b="9234"/>
          <a:stretch>
            <a:fillRect/>
          </a:stretch>
        </p:blipFill>
        <p:spPr bwMode="auto">
          <a:xfrm>
            <a:off x="3657120" y="1906083"/>
            <a:ext cx="4896048" cy="4254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56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E6091-6924-2BD1-0104-63CE0416D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DE3F963-BDC1-238E-EB8F-0B090D0AED0D}"/>
              </a:ext>
            </a:extLst>
          </p:cNvPr>
          <p:cNvSpPr/>
          <p:nvPr/>
        </p:nvSpPr>
        <p:spPr>
          <a:xfrm>
            <a:off x="374651" y="1466850"/>
            <a:ext cx="11442699" cy="5138512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5C690DD7-51B2-2651-5566-068685D1A309}"/>
              </a:ext>
            </a:extLst>
          </p:cNvPr>
          <p:cNvSpPr/>
          <p:nvPr/>
        </p:nvSpPr>
        <p:spPr>
          <a:xfrm rot="10800000">
            <a:off x="385515" y="0"/>
            <a:ext cx="1633731" cy="170080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 descr="클립아트, 만화 영화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9463E1B-C04E-57E8-95D6-A224CB4A5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5" y="135369"/>
            <a:ext cx="1575678" cy="1611693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A51ED0B0-FB64-9A88-CCB3-5801FE38D6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345" r="35534" b="31745"/>
          <a:stretch>
            <a:fillRect/>
          </a:stretch>
        </p:blipFill>
        <p:spPr>
          <a:xfrm>
            <a:off x="2017956" y="631875"/>
            <a:ext cx="6417976" cy="673100"/>
          </a:xfrm>
          <a:prstGeom prst="rect">
            <a:avLst/>
          </a:prstGeom>
        </p:spPr>
      </p:pic>
      <p:pic>
        <p:nvPicPr>
          <p:cNvPr id="22" name="그림 5">
            <a:extLst>
              <a:ext uri="{FF2B5EF4-FFF2-40B4-BE49-F238E27FC236}">
                <a16:creationId xmlns:a16="http://schemas.microsoft.com/office/drawing/2014/main" id="{D6FF6A85-35D1-9F69-9951-11165BC83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441" y="1908856"/>
            <a:ext cx="6442145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29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A46CDC9B-0526-2D4C-E05B-1A679A89E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03" y="2602102"/>
            <a:ext cx="10900593" cy="2158171"/>
          </a:xfrm>
          <a:prstGeom prst="rect">
            <a:avLst/>
          </a:prstGeom>
        </p:spPr>
      </p:pic>
      <p:pic>
        <p:nvPicPr>
          <p:cNvPr id="15" name="그림 14" descr="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D5F5176-0B53-0A6A-B18C-9FD0390CF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7" y="933450"/>
            <a:ext cx="600075" cy="857250"/>
          </a:xfrm>
          <a:prstGeom prst="rect">
            <a:avLst/>
          </a:prstGeom>
        </p:spPr>
      </p:pic>
      <p:pic>
        <p:nvPicPr>
          <p:cNvPr id="86" name="그림 85" descr="그래픽, 폰트, 일렉트릭 블루, 마조렐 블루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F1C9D3B-440A-2A7D-B8B8-711DCCC482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7" y="762511"/>
            <a:ext cx="2752725" cy="144780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9E76FBCB-02BB-46B3-48B2-6C4D419A4B7F}"/>
              </a:ext>
            </a:extLst>
          </p:cNvPr>
          <p:cNvGrpSpPr/>
          <p:nvPr/>
        </p:nvGrpSpPr>
        <p:grpSpPr>
          <a:xfrm>
            <a:off x="1139522" y="2916733"/>
            <a:ext cx="9912955" cy="1518036"/>
            <a:chOff x="1139522" y="2916733"/>
            <a:chExt cx="9912955" cy="1518036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5BFC5DE-28C8-15C7-D4A9-96D63D153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9522" y="2916733"/>
              <a:ext cx="9912955" cy="1518036"/>
            </a:xfrm>
            <a:prstGeom prst="rect">
              <a:avLst/>
            </a:prstGeom>
          </p:spPr>
        </p:pic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BE48BAC1-5995-4596-AA46-1C387CAECFA2}"/>
                </a:ext>
              </a:extLst>
            </p:cNvPr>
            <p:cNvSpPr/>
            <p:nvPr/>
          </p:nvSpPr>
          <p:spPr>
            <a:xfrm>
              <a:off x="7021760" y="3039168"/>
              <a:ext cx="1388021" cy="56775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rtlCol="0" anchor="ctr"/>
            <a:lstStyle/>
            <a:p>
              <a:pPr algn="ctr"/>
              <a:endParaRPr lang="ko-KR" altLang="en-US" sz="3600" dirty="0">
                <a:solidFill>
                  <a:srgbClr val="0070C0"/>
                </a:solidFill>
                <a:latin typeface="Cafe24 Ohsquare" panose="02000A00000000000000" pitchFamily="2" charset="-127"/>
                <a:ea typeface="Cafe24 Ohsquare" panose="02000A00000000000000" pitchFamily="2" charset="-127"/>
              </a:endParaRPr>
            </a:p>
          </p:txBody>
        </p:sp>
      </p:grpSp>
      <p:pic>
        <p:nvPicPr>
          <p:cNvPr id="23" name="그림 22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3C7AA6B-C665-68C5-4E40-17F7C915BB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29278"/>
          <a:stretch>
            <a:fillRect/>
          </a:stretch>
        </p:blipFill>
        <p:spPr>
          <a:xfrm>
            <a:off x="10498013" y="2510970"/>
            <a:ext cx="1690812" cy="2009261"/>
          </a:xfrm>
          <a:prstGeom prst="rect">
            <a:avLst/>
          </a:prstGeom>
        </p:spPr>
      </p:pic>
      <p:pic>
        <p:nvPicPr>
          <p:cNvPr id="19" name="그림 18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A6187EA-CC1D-2E05-19BA-BC3A427DD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 b="69891"/>
          <a:stretch>
            <a:fillRect/>
          </a:stretch>
        </p:blipFill>
        <p:spPr>
          <a:xfrm>
            <a:off x="10498013" y="1624632"/>
            <a:ext cx="1690812" cy="87182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746A465-BB83-69BA-4630-DF70AAA3E4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2D0F2C7E-83BA-4765-9273-869FFE0B37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9405B620-F759-1D92-BA7F-4E1840DA25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688C368E-754D-8F75-E393-785A9C32B7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D38F893-703F-7C5B-B901-00D0C9545B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436" t="14625" r="12086" b="32968"/>
          <a:stretch>
            <a:fillRect/>
          </a:stretch>
        </p:blipFill>
        <p:spPr>
          <a:xfrm>
            <a:off x="6899418" y="3034145"/>
            <a:ext cx="1469882" cy="55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4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2C710-2C30-F104-3F87-19346709D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그래픽, 만화 영화, 그래픽 디자인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18A05B3-01C2-A7CF-862B-A8D2EA5F2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537" y="404664"/>
            <a:ext cx="2828925" cy="1819275"/>
          </a:xfrm>
          <a:prstGeom prst="rect">
            <a:avLst/>
          </a:prstGeom>
        </p:spPr>
      </p:pic>
      <p:pic>
        <p:nvPicPr>
          <p:cNvPr id="50" name="그림 49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A0C4035-20AC-EDEC-8C29-A366ACBE9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/>
          <a:stretch>
            <a:fillRect/>
          </a:stretch>
        </p:blipFill>
        <p:spPr>
          <a:xfrm>
            <a:off x="10498013" y="1624632"/>
            <a:ext cx="1690812" cy="2895600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782F463C-515D-4040-D2B1-E0B58E6736CE}"/>
              </a:ext>
            </a:extLst>
          </p:cNvPr>
          <p:cNvGrpSpPr/>
          <p:nvPr/>
        </p:nvGrpSpPr>
        <p:grpSpPr>
          <a:xfrm>
            <a:off x="753919" y="2511175"/>
            <a:ext cx="10679498" cy="4346825"/>
            <a:chOff x="753919" y="2511175"/>
            <a:chExt cx="10679498" cy="4346825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39BF26A3-81F9-74F0-FF79-4A603D05F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98616" y="2511175"/>
              <a:ext cx="3334801" cy="4346825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3175A008-3ABE-C11F-B6E4-E44446362B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919" y="2511175"/>
              <a:ext cx="3334801" cy="4346825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162ACAF6-0CE3-4B8F-323E-315279919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23219" y="2511175"/>
              <a:ext cx="3340898" cy="4346825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C110C4A7-065F-F9E9-C5C6-F9A5620B0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4994" y="3667645"/>
              <a:ext cx="3072650" cy="2322777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3218BE9C-39F0-69EF-E279-052110FCE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229691" y="3667645"/>
              <a:ext cx="3072650" cy="1347333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26373FDB-D890-1CA6-2E15-D0E5B3127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59675" y="3661188"/>
              <a:ext cx="3072650" cy="2322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529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779DD16-A87F-4B88-59CA-485407C58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76402"/>
          <a:stretch>
            <a:fillRect/>
          </a:stretch>
        </p:blipFill>
        <p:spPr>
          <a:xfrm>
            <a:off x="7910286" y="5239656"/>
            <a:ext cx="4281714" cy="16183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5C80934-0FFC-EB43-5358-D3C8603BF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76" b="75238"/>
          <a:stretch>
            <a:fillRect/>
          </a:stretch>
        </p:blipFill>
        <p:spPr>
          <a:xfrm>
            <a:off x="0" y="0"/>
            <a:ext cx="3294743" cy="169817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E310106-42BF-EDC1-3B42-96A54FE94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6" t="67936" r="18214" b="13228"/>
          <a:stretch>
            <a:fillRect/>
          </a:stretch>
        </p:blipFill>
        <p:spPr>
          <a:xfrm>
            <a:off x="9056914" y="4659086"/>
            <a:ext cx="914400" cy="12917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9BDDD52-E80C-D7F0-B8B7-CFA364E01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t="1058" r="59881" b="84339"/>
          <a:stretch>
            <a:fillRect/>
          </a:stretch>
        </p:blipFill>
        <p:spPr>
          <a:xfrm>
            <a:off x="3468915" y="72571"/>
            <a:ext cx="1422400" cy="10014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F44675D-4936-F59A-4964-E80A24A89B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2" r="5358" b="67831"/>
          <a:stretch>
            <a:fillRect/>
          </a:stretch>
        </p:blipFill>
        <p:spPr>
          <a:xfrm>
            <a:off x="7736114" y="0"/>
            <a:ext cx="3802743" cy="220617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BBF34A4D-27E8-384E-68A0-2E3977FF0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386" r="71429" b="78624"/>
          <a:stretch>
            <a:fillRect/>
          </a:stretch>
        </p:blipFill>
        <p:spPr>
          <a:xfrm>
            <a:off x="2598057" y="232229"/>
            <a:ext cx="885372" cy="123371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1A29F0A-A8EA-4D8E-D58B-463689F31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65820" r="66548" b="4339"/>
          <a:stretch>
            <a:fillRect/>
          </a:stretch>
        </p:blipFill>
        <p:spPr>
          <a:xfrm rot="20700000" flipH="1">
            <a:off x="541698" y="4928062"/>
            <a:ext cx="1659805" cy="196666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2BD1E5D9-A972-84D2-46F9-3BE9E98968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117" r="76905" b="73968"/>
          <a:stretch>
            <a:fillRect/>
          </a:stretch>
        </p:blipFill>
        <p:spPr>
          <a:xfrm rot="60000">
            <a:off x="1055440" y="188640"/>
            <a:ext cx="1475419" cy="135546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E636A168-A18E-DF79-9A06-EEF84952C2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63704" r="78333" b="19365"/>
          <a:stretch>
            <a:fillRect/>
          </a:stretch>
        </p:blipFill>
        <p:spPr>
          <a:xfrm flipH="1">
            <a:off x="1847529" y="4558162"/>
            <a:ext cx="798286" cy="1161143"/>
          </a:xfrm>
          <a:prstGeom prst="rect">
            <a:avLst/>
          </a:prstGeom>
        </p:spPr>
      </p:pic>
      <p:pic>
        <p:nvPicPr>
          <p:cNvPr id="36" name="그림 35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FA2E27D-D055-7279-F1EE-0DC6FC3D45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32856"/>
          <a:stretch>
            <a:fillRect/>
          </a:stretch>
        </p:blipFill>
        <p:spPr>
          <a:xfrm>
            <a:off x="10586741" y="4021115"/>
            <a:ext cx="1605259" cy="2009261"/>
          </a:xfrm>
          <a:prstGeom prst="rect">
            <a:avLst/>
          </a:prstGeom>
        </p:spPr>
      </p:pic>
      <p:pic>
        <p:nvPicPr>
          <p:cNvPr id="37" name="그림 3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5ED9356-619D-7BE6-6FB9-1CB0149E6E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2" b="67451"/>
          <a:stretch>
            <a:fillRect/>
          </a:stretch>
        </p:blipFill>
        <p:spPr>
          <a:xfrm>
            <a:off x="10586741" y="3134777"/>
            <a:ext cx="1618021" cy="942481"/>
          </a:xfrm>
          <a:prstGeom prst="rect">
            <a:avLst/>
          </a:prstGeom>
        </p:spPr>
      </p:pic>
      <p:grpSp>
        <p:nvGrpSpPr>
          <p:cNvPr id="3" name="그룹 2">
            <a:extLst>
              <a:ext uri="{FF2B5EF4-FFF2-40B4-BE49-F238E27FC236}">
                <a16:creationId xmlns:a16="http://schemas.microsoft.com/office/drawing/2014/main" id="{F545D355-E314-A1CD-9993-5775670631B8}"/>
              </a:ext>
            </a:extLst>
          </p:cNvPr>
          <p:cNvGrpSpPr/>
          <p:nvPr/>
        </p:nvGrpSpPr>
        <p:grpSpPr>
          <a:xfrm>
            <a:off x="0" y="1704067"/>
            <a:ext cx="12192000" cy="2955019"/>
            <a:chOff x="0" y="1704067"/>
            <a:chExt cx="12192000" cy="2955019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56D650F1-D695-C6D6-4B7E-D04412B507ED}"/>
                </a:ext>
              </a:extLst>
            </p:cNvPr>
            <p:cNvGrpSpPr/>
            <p:nvPr/>
          </p:nvGrpSpPr>
          <p:grpSpPr>
            <a:xfrm>
              <a:off x="5254679" y="1704067"/>
              <a:ext cx="1682642" cy="1597934"/>
              <a:chOff x="5254679" y="1704067"/>
              <a:chExt cx="1682642" cy="1597934"/>
            </a:xfrm>
          </p:grpSpPr>
          <p:pic>
            <p:nvPicPr>
              <p:cNvPr id="15" name="그림 14" descr="클립아트, 만화 영화, 그림, 일러스트레이션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69541A41-3545-5A54-069F-3A3CCCB47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4914"/>
              <a:stretch>
                <a:fillRect/>
              </a:stretch>
            </p:blipFill>
            <p:spPr>
              <a:xfrm>
                <a:off x="5460454" y="1704067"/>
                <a:ext cx="1343025" cy="1251595"/>
              </a:xfrm>
              <a:prstGeom prst="rect">
                <a:avLst/>
              </a:prstGeom>
            </p:spPr>
          </p:pic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CEF7BE26-0868-DA8A-FBB3-FB45429AC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b="10217"/>
              <a:stretch>
                <a:fillRect/>
              </a:stretch>
            </p:blipFill>
            <p:spPr>
              <a:xfrm>
                <a:off x="5254679" y="2628747"/>
                <a:ext cx="1682642" cy="673254"/>
              </a:xfrm>
              <a:prstGeom prst="rect">
                <a:avLst/>
              </a:prstGeom>
            </p:spPr>
          </p:pic>
        </p:grp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F7DE6C56-8CA0-B9EB-DC34-310A4EBC3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3319975"/>
              <a:ext cx="12192000" cy="1339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788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683D4-9890-D2C6-3B32-A25FED882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D7C5DDA4-D80A-79A5-47D3-E2265CBD7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5886A8D5-7F54-A1FC-8917-367B6984E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86C8BC5-E5E4-803C-80D7-4EE297CDA6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314B8E50-44AB-7832-EBCB-FEAB78D1E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6086BA5-111E-FB2F-79FD-B5F4CE0E6250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1AF144-62FA-5713-8EE3-683F98ECC4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0"/>
          <a:stretch>
            <a:fillRect/>
          </a:stretch>
        </p:blipFill>
        <p:spPr>
          <a:xfrm>
            <a:off x="7716388" y="3441700"/>
            <a:ext cx="4106468" cy="2851150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66D6D4ED-1C69-6AD6-BA25-8D7A6F42EAD2}"/>
              </a:ext>
            </a:extLst>
          </p:cNvPr>
          <p:cNvGrpSpPr/>
          <p:nvPr/>
        </p:nvGrpSpPr>
        <p:grpSpPr>
          <a:xfrm rot="1320000">
            <a:off x="8243603" y="2986592"/>
            <a:ext cx="759515" cy="1020785"/>
            <a:chOff x="7931878" y="2859592"/>
            <a:chExt cx="759515" cy="1020785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5427942-EE7F-6403-7302-9A7A0209D606}"/>
                </a:ext>
              </a:extLst>
            </p:cNvPr>
            <p:cNvCxnSpPr>
              <a:cxnSpLocks/>
            </p:cNvCxnSpPr>
            <p:nvPr/>
          </p:nvCxnSpPr>
          <p:spPr>
            <a:xfrm rot="20460000">
              <a:off x="7975575" y="3059791"/>
              <a:ext cx="715818" cy="820586"/>
            </a:xfrm>
            <a:prstGeom prst="line">
              <a:avLst/>
            </a:prstGeom>
            <a:ln w="50800">
              <a:solidFill>
                <a:srgbClr val="1F2D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6EB287B8-3118-2CF8-C2ED-ECF49DF1FC9F}"/>
                </a:ext>
              </a:extLst>
            </p:cNvPr>
            <p:cNvCxnSpPr>
              <a:cxnSpLocks/>
            </p:cNvCxnSpPr>
            <p:nvPr/>
          </p:nvCxnSpPr>
          <p:spPr>
            <a:xfrm rot="20460000">
              <a:off x="7931878" y="2859592"/>
              <a:ext cx="392545" cy="524793"/>
            </a:xfrm>
            <a:prstGeom prst="line">
              <a:avLst/>
            </a:prstGeom>
            <a:ln w="38100">
              <a:solidFill>
                <a:srgbClr val="1F2D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BA9683E-B188-636E-B1FF-3200E649E5F0}"/>
              </a:ext>
            </a:extLst>
          </p:cNvPr>
          <p:cNvCxnSpPr>
            <a:cxnSpLocks/>
          </p:cNvCxnSpPr>
          <p:nvPr/>
        </p:nvCxnSpPr>
        <p:spPr>
          <a:xfrm flipV="1">
            <a:off x="7683500" y="4521200"/>
            <a:ext cx="901700" cy="266700"/>
          </a:xfrm>
          <a:prstGeom prst="line">
            <a:avLst/>
          </a:prstGeom>
          <a:ln w="38100">
            <a:solidFill>
              <a:srgbClr val="1F2D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A3A59B1A-E910-E878-B618-FD52DAC30A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767" y="1192565"/>
            <a:ext cx="5413717" cy="213988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9AEE869-4B95-13A4-2197-992CB8752C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347" y="2671168"/>
            <a:ext cx="5413717" cy="2347163"/>
          </a:xfrm>
          <a:prstGeom prst="rect">
            <a:avLst/>
          </a:prstGeom>
        </p:spPr>
      </p:pic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BD1E249C-D733-71C0-FF56-4E76080D33CE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1B87C98-C0E1-7BF2-4057-50D7069089E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39153CF-0FA4-4D08-CF61-7DEEAE7BDD4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0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FB078-74B6-D7BF-5358-3887D76EB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272DA8BB-BE86-05D8-2043-32DE46610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43C59F41-D0A2-31D5-1FF7-0AF76A52C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73AFFF6-45DF-5EE3-4C94-184A66BE6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51FDC08B-4F9D-E156-DAAF-9697DEB6EF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35BC3A59-447C-C432-B3AF-E25A0C325CA1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EAFA40ED-24C3-6F67-B5C0-F30C659346A2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CBA6891-CF42-34B1-BED8-89D2015C065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6B87687-56CA-9C8D-69FE-D77EBAD433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sp>
        <p:nvSpPr>
          <p:cNvPr id="2" name="사각형: 둥근 위쪽 모서리 1">
            <a:extLst>
              <a:ext uri="{FF2B5EF4-FFF2-40B4-BE49-F238E27FC236}">
                <a16:creationId xmlns:a16="http://schemas.microsoft.com/office/drawing/2014/main" id="{903CE119-0D94-0FB1-DF5C-08DD04732C1A}"/>
              </a:ext>
            </a:extLst>
          </p:cNvPr>
          <p:cNvSpPr/>
          <p:nvPr/>
        </p:nvSpPr>
        <p:spPr>
          <a:xfrm>
            <a:off x="978033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B90E0DD8-CD73-23C3-E426-8C7A06ECD6FE}"/>
              </a:ext>
            </a:extLst>
          </p:cNvPr>
          <p:cNvSpPr/>
          <p:nvPr/>
        </p:nvSpPr>
        <p:spPr>
          <a:xfrm>
            <a:off x="3571030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F4B9862C-C281-E984-F99A-E7BFD3E7813B}"/>
              </a:ext>
            </a:extLst>
          </p:cNvPr>
          <p:cNvSpPr/>
          <p:nvPr/>
        </p:nvSpPr>
        <p:spPr>
          <a:xfrm>
            <a:off x="6224795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sp>
        <p:nvSpPr>
          <p:cNvPr id="7" name="사각형: 둥근 위쪽 모서리 6">
            <a:extLst>
              <a:ext uri="{FF2B5EF4-FFF2-40B4-BE49-F238E27FC236}">
                <a16:creationId xmlns:a16="http://schemas.microsoft.com/office/drawing/2014/main" id="{E6811D06-D372-939A-AAAB-4F9AB2A3CD8F}"/>
              </a:ext>
            </a:extLst>
          </p:cNvPr>
          <p:cNvSpPr/>
          <p:nvPr/>
        </p:nvSpPr>
        <p:spPr>
          <a:xfrm>
            <a:off x="8817792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C404F35-543A-42C7-14A7-F3FB6E4EFE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6" t="5547" r="35971" b="73268"/>
          <a:stretch>
            <a:fillRect/>
          </a:stretch>
        </p:blipFill>
        <p:spPr>
          <a:xfrm rot="20820000">
            <a:off x="1019694" y="2905614"/>
            <a:ext cx="1996835" cy="61616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30294DA-1228-6BD8-2059-F539E183A0C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3642" y="3272247"/>
            <a:ext cx="1778335" cy="102781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D0B1C4A-CECE-48AC-B5AB-E95E9DCAF55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700000" flipH="1">
            <a:off x="1046932" y="3988596"/>
            <a:ext cx="1695940" cy="121228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772D80C-D5E0-4D0A-442A-D608691A57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8650" b="82336" l="63541" r="87672">
                        <a14:foregroundMark x1="83185" y1="58690" x2="83994" y2="59458"/>
                        <a14:foregroundMark x1="86783" y1="64390" x2="86783" y2="65400"/>
                        <a14:foregroundMark x1="87348" y1="68432" x2="86823" y2="69119"/>
                        <a14:foregroundMark x1="87672" y1="71019" x2="87348" y2="71948"/>
                        <a14:foregroundMark x1="63581" y1="75586" x2="63541" y2="75909"/>
                        <a14:foregroundMark x1="83913" y1="81649" x2="83791" y2="82336"/>
                        <a14:foregroundMark x1="79507" y1="67300" x2="79830" y2="67583"/>
                        <a14:foregroundMark x1="76031" y1="66370" x2="76677" y2="66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833" t="57807" r="10717" b="16675"/>
          <a:stretch>
            <a:fillRect/>
          </a:stretch>
        </p:blipFill>
        <p:spPr>
          <a:xfrm rot="180000" flipH="1">
            <a:off x="6460245" y="3053465"/>
            <a:ext cx="1710735" cy="159026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4F4D6D0-5968-CA43-DFD1-F84C894A08D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2563" b="57276" l="72272" r="98504">
                        <a14:foregroundMark x1="73565" y1="43088" x2="73282" y2="47130"/>
                        <a14:foregroundMark x1="75303" y1="43614" x2="75303" y2="43614"/>
                        <a14:foregroundMark x1="76475" y1="43897" x2="77405" y2="43816"/>
                        <a14:foregroundMark x1="72433" y1="45877" x2="72272" y2="46807"/>
                        <a14:foregroundMark x1="73525" y1="42643" x2="73484" y2="42886"/>
                        <a14:foregroundMark x1="84559" y1="52223" x2="83751" y2="54204"/>
                        <a14:foregroundMark x1="80719" y1="57276" x2="81164" y2="57114"/>
                        <a14:foregroundMark x1="84964" y1="51900" x2="85004" y2="52506"/>
                        <a14:foregroundMark x1="75182" y1="48141" x2="74737" y2="48504"/>
                        <a14:foregroundMark x1="75101" y1="50121" x2="75101" y2="50121"/>
                        <a14:foregroundMark x1="75829" y1="45473" x2="75667" y2="46079"/>
                        <a14:foregroundMark x1="97292" y1="53395" x2="97292" y2="53395"/>
                        <a14:foregroundMark x1="82336" y1="52789" x2="82336" y2="52789"/>
                        <a14:foregroundMark x1="98504" y1="48747" x2="98504" y2="487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865" t="42451" r="14686" b="42183"/>
          <a:stretch>
            <a:fillRect/>
          </a:stretch>
        </p:blipFill>
        <p:spPr>
          <a:xfrm rot="900000" flipH="1">
            <a:off x="7477957" y="3899547"/>
            <a:ext cx="863599" cy="98668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B60E602-AC1D-678E-2DF5-D7595AC9D39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2702" b="55100" l="42141" r="77586">
                        <a14:foregroundMark x1="63883" y1="25366" x2="64171" y2="26206"/>
                        <a14:foregroundMark x1="73986" y1="44996" x2="68802" y2="47324"/>
                        <a14:foregroundMark x1="74346" y1="39357" x2="74442" y2="43437"/>
                        <a14:foregroundMark x1="72690" y1="40197" x2="72690" y2="44732"/>
                        <a14:foregroundMark x1="67123" y1="47684" x2="61771" y2="53060"/>
                        <a14:foregroundMark x1="61771" y1="53060" x2="61771" y2="53060"/>
                        <a14:foregroundMark x1="57499" y1="23806" x2="57403" y2="26014"/>
                        <a14:foregroundMark x1="62875" y1="24358" x2="63331" y2="24622"/>
                        <a14:foregroundMark x1="75282" y1="27046" x2="75282" y2="27046"/>
                        <a14:foregroundMark x1="77586" y1="36381" x2="76386" y2="37221"/>
                        <a14:foregroundMark x1="42861" y1="32877" x2="43053" y2="35085"/>
                        <a14:foregroundMark x1="42501" y1="42141" x2="43149" y2="42213"/>
                        <a14:foregroundMark x1="57499" y1="23062" x2="57043" y2="23614"/>
                        <a14:foregroundMark x1="58147" y1="22774" x2="57595" y2="23230"/>
                        <a14:foregroundMark x1="42309" y1="33885" x2="42309" y2="33885"/>
                        <a14:foregroundMark x1="42141" y1="33621" x2="42597" y2="34077"/>
                        <a14:foregroundMark x1="58147" y1="54260" x2="58243" y2="55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25" t="22222" r="21208" b="44348"/>
          <a:stretch>
            <a:fillRect/>
          </a:stretch>
        </p:blipFill>
        <p:spPr>
          <a:xfrm>
            <a:off x="9100417" y="3315718"/>
            <a:ext cx="1800959" cy="158155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EEAADDC-7F72-3EA5-9AA7-9C4F21E786C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20184" y="4974586"/>
            <a:ext cx="1914310" cy="75597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78BA447-C404-A260-0D3E-EB4D67007D2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07085" y="4974586"/>
            <a:ext cx="1920406" cy="75597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B5604F8-1042-CB35-78BB-A6D5A23E86D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60850" y="4974586"/>
            <a:ext cx="1920406" cy="75597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07E978B-77B6-36E5-37A9-3FD934EC81F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057506" y="4974586"/>
            <a:ext cx="1914310" cy="75597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58AD92C-85E2-3A91-686C-875CB790F90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65263" y="1095886"/>
            <a:ext cx="4261473" cy="118272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0D1466E-5271-A6F7-A61A-1180A1719241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6532" b="38116" l="69483" r="86540">
                        <a14:foregroundMark x1="70170" y1="17664" x2="69523" y2="22555"/>
                        <a14:foregroundMark x1="74333" y1="17947" x2="75182" y2="20251"/>
                        <a14:foregroundMark x1="70736" y1="16532" x2="70897" y2="17745"/>
                        <a14:foregroundMark x1="85530" y1="34802" x2="85530" y2="34802"/>
                        <a14:foregroundMark x1="85934" y1="33023" x2="86580" y2="33872"/>
                        <a14:foregroundMark x1="81851" y1="28416" x2="81730" y2="29709"/>
                        <a14:foregroundMark x1="76637" y1="32013" x2="78133" y2="32013"/>
                        <a14:foregroundMark x1="81932" y1="38116" x2="80922" y2="367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04" t="15556" r="12407" b="60925"/>
          <a:stretch>
            <a:fillRect/>
          </a:stretch>
        </p:blipFill>
        <p:spPr>
          <a:xfrm>
            <a:off x="4447701" y="2782245"/>
            <a:ext cx="1295400" cy="16129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5D085B1-BF56-3CF7-9651-48B1059834B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3835399" y="4073126"/>
            <a:ext cx="1138448" cy="78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7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A78F-9A0B-A77E-B737-494FB80E7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595CAC6-419A-E525-7127-A400E7385D58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24891AB-DD12-3ACD-7DC0-77569001BF8A}"/>
              </a:ext>
            </a:extLst>
          </p:cNvPr>
          <p:cNvSpPr/>
          <p:nvPr/>
        </p:nvSpPr>
        <p:spPr>
          <a:xfrm rot="20700000">
            <a:off x="986972" y="1524661"/>
            <a:ext cx="5457372" cy="4367480"/>
          </a:xfrm>
          <a:prstGeom prst="roundRect">
            <a:avLst>
              <a:gd name="adj" fmla="val 50000"/>
            </a:avLst>
          </a:prstGeom>
          <a:pattFill prst="dkUpDiag">
            <a:fgClr>
              <a:srgbClr val="0560FF"/>
            </a:fgClr>
            <a:bgClr>
              <a:srgbClr val="0083DF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F25C01C5-8FB7-3558-E311-7A928338B752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B1EE1EF-B9A6-61E2-EC35-5AE93D71E755}"/>
              </a:ext>
            </a:extLst>
          </p:cNvPr>
          <p:cNvGrpSpPr/>
          <p:nvPr/>
        </p:nvGrpSpPr>
        <p:grpSpPr>
          <a:xfrm>
            <a:off x="1494971" y="1146629"/>
            <a:ext cx="4891315" cy="5109028"/>
            <a:chOff x="1494971" y="1146629"/>
            <a:chExt cx="4891315" cy="5109028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B42BAFA9-8F13-3653-0559-FFF2F3B2E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09"/>
            <a:stretch>
              <a:fillRect/>
            </a:stretch>
          </p:blipFill>
          <p:spPr>
            <a:xfrm>
              <a:off x="1509331" y="1298452"/>
              <a:ext cx="4594913" cy="4779982"/>
            </a:xfrm>
            <a:prstGeom prst="rect">
              <a:avLst/>
            </a:prstGeom>
          </p:spPr>
        </p:pic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E0770323-EC40-0B73-779F-B69348DDBFE4}"/>
                </a:ext>
              </a:extLst>
            </p:cNvPr>
            <p:cNvSpPr/>
            <p:nvPr/>
          </p:nvSpPr>
          <p:spPr>
            <a:xfrm>
              <a:off x="5268686" y="5326743"/>
              <a:ext cx="1117600" cy="928914"/>
            </a:xfrm>
            <a:custGeom>
              <a:avLst/>
              <a:gdLst>
                <a:gd name="connsiteX0" fmla="*/ 928914 w 1117600"/>
                <a:gd name="connsiteY0" fmla="*/ 0 h 928914"/>
                <a:gd name="connsiteX1" fmla="*/ 740228 w 1117600"/>
                <a:gd name="connsiteY1" fmla="*/ 188686 h 928914"/>
                <a:gd name="connsiteX2" fmla="*/ 0 w 1117600"/>
                <a:gd name="connsiteY2" fmla="*/ 928914 h 928914"/>
                <a:gd name="connsiteX3" fmla="*/ 1117600 w 1117600"/>
                <a:gd name="connsiteY3" fmla="*/ 928914 h 928914"/>
                <a:gd name="connsiteX4" fmla="*/ 928914 w 1117600"/>
                <a:gd name="connsiteY4" fmla="*/ 0 h 928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00" h="928914">
                  <a:moveTo>
                    <a:pt x="928914" y="0"/>
                  </a:moveTo>
                  <a:lnTo>
                    <a:pt x="740228" y="188686"/>
                  </a:lnTo>
                  <a:lnTo>
                    <a:pt x="0" y="928914"/>
                  </a:lnTo>
                  <a:lnTo>
                    <a:pt x="1117600" y="928914"/>
                  </a:lnTo>
                  <a:lnTo>
                    <a:pt x="9289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D53C8C40-D64A-47DA-332F-144764658855}"/>
                </a:ext>
              </a:extLst>
            </p:cNvPr>
            <p:cNvSpPr/>
            <p:nvPr/>
          </p:nvSpPr>
          <p:spPr>
            <a:xfrm>
              <a:off x="1494971" y="1146629"/>
              <a:ext cx="2554515" cy="696685"/>
            </a:xfrm>
            <a:custGeom>
              <a:avLst/>
              <a:gdLst>
                <a:gd name="connsiteX0" fmla="*/ 2554515 w 2554515"/>
                <a:gd name="connsiteY0" fmla="*/ 72571 h 696685"/>
                <a:gd name="connsiteX1" fmla="*/ 2554515 w 2554515"/>
                <a:gd name="connsiteY1" fmla="*/ 72571 h 696685"/>
                <a:gd name="connsiteX2" fmla="*/ 0 w 2554515"/>
                <a:gd name="connsiteY2" fmla="*/ 696685 h 696685"/>
                <a:gd name="connsiteX3" fmla="*/ 174172 w 2554515"/>
                <a:gd name="connsiteY3" fmla="*/ 0 h 696685"/>
                <a:gd name="connsiteX4" fmla="*/ 2554515 w 2554515"/>
                <a:gd name="connsiteY4" fmla="*/ 72571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4515" h="696685">
                  <a:moveTo>
                    <a:pt x="2554515" y="72571"/>
                  </a:moveTo>
                  <a:lnTo>
                    <a:pt x="2554515" y="72571"/>
                  </a:lnTo>
                  <a:lnTo>
                    <a:pt x="0" y="696685"/>
                  </a:lnTo>
                  <a:lnTo>
                    <a:pt x="174172" y="0"/>
                  </a:lnTo>
                  <a:lnTo>
                    <a:pt x="2554515" y="725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D5CD72FE-9F52-BBD6-C5EB-B25B5C5719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78236D8-E260-6F7F-6C38-817BEA37FB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0934B491-506F-1EAC-3BAD-CD2747CEA1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550" y="1880667"/>
            <a:ext cx="4237087" cy="3773751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A85D58C1-5CC6-2C19-3415-F642225E5A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4686" y="2507410"/>
            <a:ext cx="4865030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7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B1DCB-208E-6391-056D-093BC9F81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C7F51F5-F288-79B6-F03B-20D3E402BAAD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6F4E5CA-2633-87B5-BAB8-D7F4E1C2F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0" y="1039136"/>
            <a:ext cx="11449280" cy="5127180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DF8F0D90-5988-2850-E3FE-3B1A411914B8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34CEAA5-F3FF-19A7-3C32-F5F09AE5F3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3F92A6D-B0C5-7FA2-992C-A65FA6F95C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81B11ED0-714C-47E0-054A-0824AD3F0C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036" y="2196739"/>
            <a:ext cx="2694666" cy="1621677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87F520CC-3448-1636-7448-6A74CD5DDE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1400" y="2015628"/>
            <a:ext cx="3560373" cy="1804572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FC69E509-1574-9566-DAC1-31BB183C2F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1824" y="2226687"/>
            <a:ext cx="2950720" cy="159729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43573595-1EA9-3B61-E9A1-ADA4FC34C3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8395" y="4117642"/>
            <a:ext cx="3145809" cy="2072820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8055C285-3FC1-1A6E-B50C-133723F06C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7052" y="4059198"/>
            <a:ext cx="2828789" cy="212768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77100C8-9FDA-AB41-9C17-F558AA39F7A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7080" t="75144" r="21565" b="10018"/>
          <a:stretch>
            <a:fillRect/>
          </a:stretch>
        </p:blipFill>
        <p:spPr>
          <a:xfrm>
            <a:off x="7467600" y="5467350"/>
            <a:ext cx="990600" cy="48577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168862C-971E-EF2A-15A8-AF0DDCDDAF3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2862" t="74853" r="65456" b="10019"/>
          <a:stretch>
            <a:fillRect/>
          </a:stretch>
        </p:blipFill>
        <p:spPr>
          <a:xfrm>
            <a:off x="3609974" y="5457826"/>
            <a:ext cx="1019175" cy="4953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AB7C272-77F4-7192-AFC0-E0F5F365C34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2911" t="5078" r="5407" b="80426"/>
          <a:stretch>
            <a:fillRect/>
          </a:stretch>
        </p:blipFill>
        <p:spPr>
          <a:xfrm>
            <a:off x="8848725" y="3173505"/>
            <a:ext cx="1019176" cy="47456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BE8C12E-DA8D-6290-415F-91BD52DC318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7601" t="5078" r="39144" b="81008"/>
          <a:stretch>
            <a:fillRect/>
          </a:stretch>
        </p:blipFill>
        <p:spPr>
          <a:xfrm>
            <a:off x="4895850" y="3173506"/>
            <a:ext cx="2028825" cy="45551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BCF4D92-D338-8E9B-1624-1F573DE4511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066" t="5078" r="83034" b="81299"/>
          <a:stretch>
            <a:fillRect/>
          </a:stretch>
        </p:blipFill>
        <p:spPr>
          <a:xfrm>
            <a:off x="2057400" y="3173506"/>
            <a:ext cx="1038225" cy="44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8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0ACC3-4F5B-0164-4FCC-90F14F4A7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7D0F59F-8120-D409-2064-B2BF00F586FF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AAC4557-C7D8-5CA8-93B5-54DBC3289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69" y="1033963"/>
            <a:ext cx="11449280" cy="5127180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4889529A-A5EA-E711-CDD4-32AB3A6E94C5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5D08108-175C-A4B8-C8E7-46ED523A2D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794C4A2-260C-36A3-9790-25A558341A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4F77550A-E653-9500-9F2F-F0FE75192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407" y="1375044"/>
            <a:ext cx="2505673" cy="2438611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2C2B4509-069C-1DFA-AE2A-7276EE52F5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843" y="1836067"/>
            <a:ext cx="1847248" cy="1987468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FDC7449F-B399-1A40-BD3F-2E7EE6E319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51" y="2171376"/>
            <a:ext cx="1609483" cy="1652159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E88A44E-763C-D81E-05DB-65571B09B9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6374" y="3574651"/>
            <a:ext cx="2560542" cy="2627604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882F1ED6-83F4-8E45-7CD0-494BC0BB99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0087" y="3678128"/>
            <a:ext cx="1664352" cy="251177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93C3315-395D-16C2-AC07-2BA099548AB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3386" t="76108" r="25332" b="10257"/>
          <a:stretch>
            <a:fillRect/>
          </a:stretch>
        </p:blipFill>
        <p:spPr>
          <a:xfrm>
            <a:off x="7239000" y="5553075"/>
            <a:ext cx="1000125" cy="4572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87C4C8E-8FEC-958A-FAA6-07FCCA7C45D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4273" t="76392" r="64552" b="9405"/>
          <a:stretch>
            <a:fillRect/>
          </a:stretch>
        </p:blipFill>
        <p:spPr>
          <a:xfrm>
            <a:off x="3771900" y="5562601"/>
            <a:ext cx="990600" cy="4762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659A288-90F1-DEE6-00D3-66823DB0D63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9503" t="5038" r="2874" b="81554"/>
          <a:stretch>
            <a:fillRect/>
          </a:stretch>
        </p:blipFill>
        <p:spPr>
          <a:xfrm>
            <a:off x="8667750" y="3169921"/>
            <a:ext cx="1562100" cy="44958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AFEF582-5518-7D58-651A-91E0EF7CC17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7698" t="5035" r="47252" b="81273"/>
          <a:stretch>
            <a:fillRect/>
          </a:stretch>
        </p:blipFill>
        <p:spPr>
          <a:xfrm>
            <a:off x="5848350" y="3169920"/>
            <a:ext cx="447675" cy="45910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8F6183A-06A4-6DE1-CEFB-24C4612F5E1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889" t="5036" r="80133" b="81841"/>
          <a:stretch>
            <a:fillRect/>
          </a:stretch>
        </p:blipFill>
        <p:spPr>
          <a:xfrm>
            <a:off x="1876425" y="3169920"/>
            <a:ext cx="1504950" cy="4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4D52B-08E4-2E5C-034C-89AEFF5D7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C0639DF-7C45-0BA1-070C-EB38D75B4019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9F8EE5B0-4959-DED1-48D8-A51C77B20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0" y="1045688"/>
            <a:ext cx="11449280" cy="5121084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B94431C7-5BC1-37BE-CD56-7C7F49BA8ECE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D52106-1F05-4220-7020-7318E00F08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4AFF7DC-2453-63B9-B6F7-8FC2C61EDC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DEBA7F83-6662-D0C6-13AA-9B877F5E0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203" y="1653489"/>
            <a:ext cx="2682472" cy="2152075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BFE08243-1338-A357-1B1C-205BFE1587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5025" y="2139612"/>
            <a:ext cx="1475360" cy="1682642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65CFFD26-EF39-5FF6-6EA4-7018BAB236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3482" y="2085958"/>
            <a:ext cx="2017951" cy="1731414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8FD78EE7-7D70-A267-15D7-E0A61650A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5449" y="3370095"/>
            <a:ext cx="3267739" cy="2822693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E3FAAD61-EAC7-397A-3832-A487B4CE21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7273" y="4554037"/>
            <a:ext cx="1877731" cy="163387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4A5F4F54-D727-265A-1635-4AE4E3ACFEB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5606" t="75420" r="21881" b="9986"/>
          <a:stretch>
            <a:fillRect/>
          </a:stretch>
        </p:blipFill>
        <p:spPr>
          <a:xfrm>
            <a:off x="7458075" y="5514975"/>
            <a:ext cx="1038225" cy="48577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43B9D16-67D6-290C-0923-EA4A6C4B31E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409" t="75420" r="60451" b="10272"/>
          <a:stretch>
            <a:fillRect/>
          </a:stretch>
        </p:blipFill>
        <p:spPr>
          <a:xfrm>
            <a:off x="3209925" y="5514975"/>
            <a:ext cx="2085975" cy="4762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646AB86-BE98-CB0C-2265-274F04F6E27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5237" t="5028" r="3399" b="81237"/>
          <a:stretch>
            <a:fillRect/>
          </a:stretch>
        </p:blipFill>
        <p:spPr>
          <a:xfrm>
            <a:off x="9086850" y="3171824"/>
            <a:ext cx="942975" cy="45720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B21A916-D64A-6B7B-3D71-35A75701555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3107" t="5028" r="44840" b="81523"/>
          <a:stretch>
            <a:fillRect/>
          </a:stretch>
        </p:blipFill>
        <p:spPr>
          <a:xfrm>
            <a:off x="5591175" y="3171824"/>
            <a:ext cx="1000125" cy="44767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2662EDD-9C37-A5AD-087C-21354DB74BF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158" t="5028" r="85248" b="81809"/>
          <a:stretch>
            <a:fillRect/>
          </a:stretch>
        </p:blipFill>
        <p:spPr>
          <a:xfrm>
            <a:off x="2276475" y="3171825"/>
            <a:ext cx="9620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2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28EC5-6DF9-66DB-DD2C-4E3703417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459664D-9C76-0979-D2E4-0E46FB7A0594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CB76134-B18F-BC94-0332-C65777C4E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0" y="1044220"/>
            <a:ext cx="11449280" cy="5121084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3B6A88FD-B405-36A8-670F-8770AF5FF9AF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CF9D62D-E4AE-5694-1E02-23F6E26DE9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3730EB-F6BF-04F7-8A9D-BD994D409D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E7F4E5B0-FCCA-0B2D-F715-BDD9EFE4D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984" y="1658766"/>
            <a:ext cx="1304657" cy="2164268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5A8C6377-B5C9-8FD4-D6C7-A7EA34783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136" y="1568003"/>
            <a:ext cx="1865538" cy="2274005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906742F5-C15F-8652-06BA-EA7D8780D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0879" y="1886986"/>
            <a:ext cx="1609483" cy="1920406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886F1137-D64F-863C-8F9B-7F732270FD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6503" y="3909936"/>
            <a:ext cx="2231329" cy="2280102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9C230832-FF53-8537-0FA7-8FEF34CEAF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8649" y="4469839"/>
            <a:ext cx="1719221" cy="1719221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C024CA5-1BE9-25CD-F08F-C53068D3957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6487" t="76216" r="28059" b="10458"/>
          <a:stretch>
            <a:fillRect/>
          </a:stretch>
        </p:blipFill>
        <p:spPr>
          <a:xfrm>
            <a:off x="7680959" y="5562599"/>
            <a:ext cx="464821" cy="44196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22CE462-F8C7-BDC0-7EB7-6143F412EEE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1338" t="75756" r="73298" b="10458"/>
          <a:stretch>
            <a:fillRect/>
          </a:stretch>
        </p:blipFill>
        <p:spPr>
          <a:xfrm>
            <a:off x="3832859" y="5547361"/>
            <a:ext cx="457201" cy="4572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71A98F6-B281-8FBF-A340-69031007DF7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8826" t="5373" r="3293" b="81224"/>
          <a:stretch>
            <a:fillRect/>
          </a:stretch>
        </p:blipFill>
        <p:spPr>
          <a:xfrm>
            <a:off x="8732519" y="3213100"/>
            <a:ext cx="1524001" cy="44449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F9D00A9-381F-A755-47BF-12E10E881CA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8683" t="5373" r="42989" b="80995"/>
          <a:stretch>
            <a:fillRect/>
          </a:stretch>
        </p:blipFill>
        <p:spPr>
          <a:xfrm>
            <a:off x="5311141" y="3213101"/>
            <a:ext cx="1562100" cy="45211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A4B979C-AC9C-0D5E-4CD9-B1330893CB3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189" t="5373" r="85814" b="81683"/>
          <a:stretch>
            <a:fillRect/>
          </a:stretch>
        </p:blipFill>
        <p:spPr>
          <a:xfrm>
            <a:off x="2285999" y="3213101"/>
            <a:ext cx="937261" cy="42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82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11BC7-241C-58A5-0AEB-FC13DBA5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96F96784-EB8F-5531-7C22-738220898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D222D54E-5076-5C6C-CDFB-ABE1E77CAA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73E395CC-F09C-5BB2-3912-0D29DFF8FF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F3328384-3287-C16E-0CF4-9DD9088EE2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0111B71D-221F-1317-9F4E-8B2E9A0894F4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9D21877A-6308-928F-3B94-A90364EDFBB7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9199FD6E-8CF8-37D1-D62B-83A03B7D7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DEAFD86-4205-C90F-D02D-3BFB32CAFEB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232" b="27855"/>
          <a:stretch>
            <a:fillRect/>
          </a:stretch>
        </p:blipFill>
        <p:spPr>
          <a:xfrm>
            <a:off x="1390766" y="135924"/>
            <a:ext cx="8803387" cy="58076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E810297-2D7B-469B-C1E5-63FDE7B66C9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9809" b="30244"/>
          <a:stretch>
            <a:fillRect/>
          </a:stretch>
        </p:blipFill>
        <p:spPr>
          <a:xfrm>
            <a:off x="1078557" y="1152129"/>
            <a:ext cx="10034886" cy="70902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DA37BEAD-D9AF-D596-942F-A38415C60E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360" y="2287762"/>
            <a:ext cx="11449280" cy="434072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EF49CBC9-30FF-5A16-8B4C-BC87F7DD0A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1396" y="2420145"/>
            <a:ext cx="3188484" cy="810838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97FA9452-20FB-361F-D2F4-49C142FC07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2152" y="2595650"/>
            <a:ext cx="3420152" cy="1225402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C879F29-CE81-5831-F701-DEC78C6044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26017" y="3568306"/>
            <a:ext cx="2859272" cy="804742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C32525EF-836C-F11E-67B0-B446D5B3513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51256" y="4175215"/>
            <a:ext cx="3310415" cy="117663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79E90257-63CB-1E3A-BE3C-4EC70D86BA4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2716" y="4703506"/>
            <a:ext cx="431634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3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5FBB7-68C1-570D-7AE2-CE4E81103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B184A63-54C1-4C32-D8CE-5B85B5299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76402"/>
          <a:stretch>
            <a:fillRect/>
          </a:stretch>
        </p:blipFill>
        <p:spPr>
          <a:xfrm>
            <a:off x="7910286" y="5239656"/>
            <a:ext cx="4281714" cy="16183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9767595-0BC0-CB5F-6FB9-D4EE599B4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76" b="75238"/>
          <a:stretch>
            <a:fillRect/>
          </a:stretch>
        </p:blipFill>
        <p:spPr>
          <a:xfrm>
            <a:off x="0" y="0"/>
            <a:ext cx="3294743" cy="169817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C53AFD4-35A1-44E7-5D89-45F7A5174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6" t="67936" r="18214" b="13228"/>
          <a:stretch>
            <a:fillRect/>
          </a:stretch>
        </p:blipFill>
        <p:spPr>
          <a:xfrm>
            <a:off x="9056914" y="4659086"/>
            <a:ext cx="914400" cy="12917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8713F4B-6615-8A7C-A833-EB8637601F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t="1058" r="59881" b="84339"/>
          <a:stretch>
            <a:fillRect/>
          </a:stretch>
        </p:blipFill>
        <p:spPr>
          <a:xfrm>
            <a:off x="3468915" y="72571"/>
            <a:ext cx="1422400" cy="10014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7BB9E66-77CA-0DB0-A1F5-86FE53BA94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2" r="5358" b="67831"/>
          <a:stretch>
            <a:fillRect/>
          </a:stretch>
        </p:blipFill>
        <p:spPr>
          <a:xfrm>
            <a:off x="7736114" y="0"/>
            <a:ext cx="3802743" cy="220617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D8D8A6FB-C6DF-936D-2D4E-A274B971EF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386" r="71429" b="78624"/>
          <a:stretch>
            <a:fillRect/>
          </a:stretch>
        </p:blipFill>
        <p:spPr>
          <a:xfrm>
            <a:off x="2598057" y="232229"/>
            <a:ext cx="885372" cy="123371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F9755C0-34A7-9F59-686E-8B92F2C55B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65820" r="66548" b="4339"/>
          <a:stretch>
            <a:fillRect/>
          </a:stretch>
        </p:blipFill>
        <p:spPr>
          <a:xfrm rot="20700000" flipH="1">
            <a:off x="541698" y="4928062"/>
            <a:ext cx="1659805" cy="196666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6F3D023B-F7D6-ECA4-691D-C953F4CF4A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117" r="76905" b="73968"/>
          <a:stretch>
            <a:fillRect/>
          </a:stretch>
        </p:blipFill>
        <p:spPr>
          <a:xfrm rot="60000">
            <a:off x="1055440" y="188640"/>
            <a:ext cx="1475419" cy="135546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8E866BDF-BB39-115B-D46F-0C766E2D2A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63704" r="78333" b="19365"/>
          <a:stretch>
            <a:fillRect/>
          </a:stretch>
        </p:blipFill>
        <p:spPr>
          <a:xfrm flipH="1">
            <a:off x="1847529" y="4558162"/>
            <a:ext cx="798286" cy="1161143"/>
          </a:xfrm>
          <a:prstGeom prst="rect">
            <a:avLst/>
          </a:prstGeom>
        </p:spPr>
      </p:pic>
      <p:pic>
        <p:nvPicPr>
          <p:cNvPr id="36" name="그림 35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A3A7221-C93D-8DE4-E1B4-9B4861E4EA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32856"/>
          <a:stretch>
            <a:fillRect/>
          </a:stretch>
        </p:blipFill>
        <p:spPr>
          <a:xfrm>
            <a:off x="10586741" y="4021115"/>
            <a:ext cx="1605259" cy="2009261"/>
          </a:xfrm>
          <a:prstGeom prst="rect">
            <a:avLst/>
          </a:prstGeom>
        </p:spPr>
      </p:pic>
      <p:pic>
        <p:nvPicPr>
          <p:cNvPr id="37" name="그림 3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E721DBD-115A-9F65-2C46-8E2E89F6AF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2" b="67451"/>
          <a:stretch>
            <a:fillRect/>
          </a:stretch>
        </p:blipFill>
        <p:spPr>
          <a:xfrm>
            <a:off x="10586741" y="3134777"/>
            <a:ext cx="1618021" cy="94248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D7920F8E-E8D3-20D3-E746-800AF201A1D4}"/>
              </a:ext>
            </a:extLst>
          </p:cNvPr>
          <p:cNvGrpSpPr/>
          <p:nvPr/>
        </p:nvGrpSpPr>
        <p:grpSpPr>
          <a:xfrm>
            <a:off x="0" y="1704067"/>
            <a:ext cx="12192000" cy="3726053"/>
            <a:chOff x="0" y="1704067"/>
            <a:chExt cx="12192000" cy="3726053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A296C1E1-3D06-44F5-3DCC-9DB2F62BC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3330150"/>
              <a:ext cx="12192000" cy="2099970"/>
            </a:xfrm>
            <a:prstGeom prst="rect">
              <a:avLst/>
            </a:prstGeom>
          </p:spPr>
        </p:pic>
        <p:pic>
          <p:nvPicPr>
            <p:cNvPr id="15" name="그림 14" descr="클립아트, 만화 영화, 그림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6A36F705-1DE8-95DF-8A28-CC5D670EF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14"/>
            <a:stretch>
              <a:fillRect/>
            </a:stretch>
          </p:blipFill>
          <p:spPr>
            <a:xfrm>
              <a:off x="5460454" y="1704067"/>
              <a:ext cx="1343025" cy="1251595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11B77820-698F-B7B0-98E4-A37A10015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60850" y="2629699"/>
              <a:ext cx="1707028" cy="749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566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FA483-F324-23EB-EB06-3F287C99E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9E90B125-D117-244D-DBA5-FAF3C9C5F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ADA93ACF-A63E-B014-6460-C68E8273C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2587CA3D-6A72-0B27-9871-DAEC050AA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3572E916-5FE7-9B93-CBCD-3D2D7EDA63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26546F2B-475A-F629-5A7E-554B9F2AD4D9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C9100D94-30B2-ADD2-91FB-145842D04188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38CEE12-CE74-69A6-6984-0533BEC15E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04BD486-878B-2D6B-E63B-17F16E6A27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0068" y="1276198"/>
            <a:ext cx="3426249" cy="4334632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5D5D0843-216A-9E2E-E756-D0738B1C5567}"/>
              </a:ext>
            </a:extLst>
          </p:cNvPr>
          <p:cNvGrpSpPr/>
          <p:nvPr/>
        </p:nvGrpSpPr>
        <p:grpSpPr>
          <a:xfrm>
            <a:off x="5112411" y="2467429"/>
            <a:ext cx="5962405" cy="2220686"/>
            <a:chOff x="5112411" y="2467429"/>
            <a:chExt cx="5962405" cy="2220686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AAC7A3CB-6558-03D2-484C-3075ECE22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11384" b="67785"/>
            <a:stretch>
              <a:fillRect/>
            </a:stretch>
          </p:blipFill>
          <p:spPr>
            <a:xfrm>
              <a:off x="5112411" y="2467429"/>
              <a:ext cx="5962405" cy="609600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4FAA5985-7991-A93D-20D9-7E5BADE3C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34199" b="33561"/>
            <a:stretch>
              <a:fillRect/>
            </a:stretch>
          </p:blipFill>
          <p:spPr>
            <a:xfrm>
              <a:off x="5112411" y="3135086"/>
              <a:ext cx="5962405" cy="943428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C05745C1-5FF3-8A3D-833A-5C8627AB8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70902" b="12730"/>
            <a:stretch>
              <a:fillRect/>
            </a:stretch>
          </p:blipFill>
          <p:spPr>
            <a:xfrm>
              <a:off x="5112411" y="4209143"/>
              <a:ext cx="5962405" cy="478972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00ED7064-CF2B-6CFD-D364-BEA05178F8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8472" y="24144"/>
            <a:ext cx="8803387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9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757F3-0764-C439-7A29-DEDB8F3E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863914D-8261-77A2-07CA-0D392F01A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76402"/>
          <a:stretch>
            <a:fillRect/>
          </a:stretch>
        </p:blipFill>
        <p:spPr>
          <a:xfrm>
            <a:off x="7910286" y="5239656"/>
            <a:ext cx="4281714" cy="16183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53782B0-0990-1358-E95D-97FF0137B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76" b="75238"/>
          <a:stretch>
            <a:fillRect/>
          </a:stretch>
        </p:blipFill>
        <p:spPr>
          <a:xfrm>
            <a:off x="0" y="0"/>
            <a:ext cx="3294743" cy="169817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62A8426-76AF-781D-9665-53CA481B6D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6" t="67936" r="18214" b="13228"/>
          <a:stretch>
            <a:fillRect/>
          </a:stretch>
        </p:blipFill>
        <p:spPr>
          <a:xfrm>
            <a:off x="9056914" y="4659086"/>
            <a:ext cx="914400" cy="12917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D9B4267B-8994-A40E-273D-AAE6042A2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t="1058" r="59881" b="84339"/>
          <a:stretch>
            <a:fillRect/>
          </a:stretch>
        </p:blipFill>
        <p:spPr>
          <a:xfrm>
            <a:off x="3468915" y="72571"/>
            <a:ext cx="1422400" cy="10014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6335E6B8-84AD-6451-6B3E-9462760F73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2" r="5358" b="67831"/>
          <a:stretch>
            <a:fillRect/>
          </a:stretch>
        </p:blipFill>
        <p:spPr>
          <a:xfrm>
            <a:off x="7736114" y="0"/>
            <a:ext cx="3802743" cy="220617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540400F5-D142-980C-AE1B-52688889B0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386" r="71429" b="78624"/>
          <a:stretch>
            <a:fillRect/>
          </a:stretch>
        </p:blipFill>
        <p:spPr>
          <a:xfrm>
            <a:off x="2598057" y="232229"/>
            <a:ext cx="885372" cy="123371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D3135132-B775-164B-AC4D-8C254ED2FE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65820" r="66548" b="4339"/>
          <a:stretch>
            <a:fillRect/>
          </a:stretch>
        </p:blipFill>
        <p:spPr>
          <a:xfrm rot="20700000" flipH="1">
            <a:off x="541698" y="4928062"/>
            <a:ext cx="1659805" cy="196666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0391B40D-59BE-41A0-4134-1C80C26B2F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117" r="76905" b="73968"/>
          <a:stretch>
            <a:fillRect/>
          </a:stretch>
        </p:blipFill>
        <p:spPr>
          <a:xfrm rot="60000">
            <a:off x="1055440" y="188640"/>
            <a:ext cx="1475419" cy="135546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A281B3E0-B30C-6E53-2B98-D3999081F2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63704" r="78333" b="19365"/>
          <a:stretch>
            <a:fillRect/>
          </a:stretch>
        </p:blipFill>
        <p:spPr>
          <a:xfrm flipH="1">
            <a:off x="1847529" y="4558162"/>
            <a:ext cx="798286" cy="1161143"/>
          </a:xfrm>
          <a:prstGeom prst="rect">
            <a:avLst/>
          </a:prstGeom>
        </p:spPr>
      </p:pic>
      <p:pic>
        <p:nvPicPr>
          <p:cNvPr id="36" name="그림 35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7BB5AFF-3411-A7F0-8C1C-E05483A0B1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32856"/>
          <a:stretch>
            <a:fillRect/>
          </a:stretch>
        </p:blipFill>
        <p:spPr>
          <a:xfrm>
            <a:off x="10586741" y="4021115"/>
            <a:ext cx="1605259" cy="2009261"/>
          </a:xfrm>
          <a:prstGeom prst="rect">
            <a:avLst/>
          </a:prstGeom>
        </p:spPr>
      </p:pic>
      <p:pic>
        <p:nvPicPr>
          <p:cNvPr id="37" name="그림 3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62F788F-392A-136A-DAB1-6F20F67C87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2" b="67451"/>
          <a:stretch>
            <a:fillRect/>
          </a:stretch>
        </p:blipFill>
        <p:spPr>
          <a:xfrm>
            <a:off x="10586741" y="3134777"/>
            <a:ext cx="1618021" cy="94248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BE3A1D5D-1513-CB50-B824-B28E6AA3BF95}"/>
              </a:ext>
            </a:extLst>
          </p:cNvPr>
          <p:cNvGrpSpPr/>
          <p:nvPr/>
        </p:nvGrpSpPr>
        <p:grpSpPr>
          <a:xfrm>
            <a:off x="0" y="1704067"/>
            <a:ext cx="12192000" cy="2938047"/>
            <a:chOff x="0" y="1704067"/>
            <a:chExt cx="12192000" cy="2938047"/>
          </a:xfrm>
        </p:grpSpPr>
        <p:pic>
          <p:nvPicPr>
            <p:cNvPr id="15" name="그림 14" descr="클립아트, 만화 영화, 그림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63A0A0EB-A890-5DAF-1D3C-91872FFCE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14"/>
            <a:stretch>
              <a:fillRect/>
            </a:stretch>
          </p:blipFill>
          <p:spPr>
            <a:xfrm>
              <a:off x="5460454" y="1704067"/>
              <a:ext cx="1343025" cy="125159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17B9E3AC-B79E-A885-A122-709E1316A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54678" y="2621852"/>
              <a:ext cx="1713124" cy="749873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5AD5870-C078-D8CF-A56C-70CBB3556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3303003"/>
              <a:ext cx="12192000" cy="1339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871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B5608-9849-424D-979C-A0BA3B837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7D055D3E-020B-0C0B-870F-59E8EBDF7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8938F71D-1FB7-126A-B3F1-FBC74B679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A827FCA0-8B57-9A30-A7BF-813263C673CE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C3F111B2-854B-B1D7-A1E7-2505E11E8C93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F619B6-43A4-2A61-AE59-B019EF294B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A21FF11-C7EE-6213-D85C-6EF98F8A3C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856" b="34081"/>
          <a:stretch>
            <a:fillRect/>
          </a:stretch>
        </p:blipFill>
        <p:spPr>
          <a:xfrm>
            <a:off x="1397001" y="140043"/>
            <a:ext cx="8803387" cy="51435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486678D8-718F-628F-EE2C-50AC10AF977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6686"/>
          <a:stretch>
            <a:fillRect/>
          </a:stretch>
        </p:blipFill>
        <p:spPr>
          <a:xfrm>
            <a:off x="3044687" y="1037897"/>
            <a:ext cx="6102625" cy="86710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9891702-C2F8-C1B9-8DC4-ECB34EFAF5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637" y="1888113"/>
            <a:ext cx="2085013" cy="74987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4B207C4-DB3A-BE64-93CF-C904447027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1430" y="2518687"/>
            <a:ext cx="9851990" cy="646232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CEA0BF43-01F9-71EC-C8D8-A4677191C2B4}"/>
              </a:ext>
            </a:extLst>
          </p:cNvPr>
          <p:cNvGrpSpPr/>
          <p:nvPr/>
        </p:nvGrpSpPr>
        <p:grpSpPr>
          <a:xfrm>
            <a:off x="1000637" y="3381484"/>
            <a:ext cx="11552745" cy="2857378"/>
            <a:chOff x="1000637" y="3381484"/>
            <a:chExt cx="11552745" cy="2857378"/>
          </a:xfrm>
        </p:grpSpPr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6406AAFB-8FEE-68E1-1989-209999F19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781" t="71944" r="76250" b="10000"/>
            <a:stretch>
              <a:fillRect/>
            </a:stretch>
          </p:blipFill>
          <p:spPr>
            <a:xfrm>
              <a:off x="1314450" y="4933950"/>
              <a:ext cx="1581150" cy="1238250"/>
            </a:xfrm>
            <a:prstGeom prst="rect">
              <a:avLst/>
            </a:prstGeom>
          </p:spPr>
        </p:pic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1BB08113-8746-0D70-3867-7BC9A2AE9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437" t="66389" r="17656" b="11111"/>
            <a:stretch>
              <a:fillRect/>
            </a:stretch>
          </p:blipFill>
          <p:spPr>
            <a:xfrm>
              <a:off x="8953500" y="4552950"/>
              <a:ext cx="1085850" cy="1543050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88E356FB-075D-3C3A-E7B5-9973CDBC7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00637" y="3381484"/>
              <a:ext cx="2085013" cy="755970"/>
            </a:xfrm>
            <a:prstGeom prst="rect">
              <a:avLst/>
            </a:prstGeom>
          </p:spPr>
        </p:pic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AF212039-D04C-A4B7-3192-4B4873FE4794}"/>
                </a:ext>
              </a:extLst>
            </p:cNvPr>
            <p:cNvSpPr/>
            <p:nvPr/>
          </p:nvSpPr>
          <p:spPr>
            <a:xfrm>
              <a:off x="1390651" y="4104494"/>
              <a:ext cx="9353550" cy="2067706"/>
            </a:xfrm>
            <a:prstGeom prst="round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102343C9-6380-5CCE-4379-519E0A0ED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568876" y="4159946"/>
              <a:ext cx="9931245" cy="2078916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030D5DB1-C73F-B2D0-600B-6E85BFB2B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054991" y="3427551"/>
              <a:ext cx="9498391" cy="646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1899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0CB3D-72CF-B270-38AB-7B17A6CDE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F5CA243-5337-53DB-6110-3F17BF2CE80D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349FE5EF-1D19-61B1-D405-28A92C8E6EE3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1C2615A-D94F-F439-D824-671260BAA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23" y="7446"/>
            <a:ext cx="1158340" cy="96934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E2493F8-A038-375A-2BEA-A5156A274A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56" b="34081"/>
          <a:stretch>
            <a:fillRect/>
          </a:stretch>
        </p:blipFill>
        <p:spPr>
          <a:xfrm>
            <a:off x="1397001" y="140043"/>
            <a:ext cx="8803387" cy="51435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B09F19B-D352-477B-05C7-F271F7A684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686"/>
          <a:stretch>
            <a:fillRect/>
          </a:stretch>
        </p:blipFill>
        <p:spPr>
          <a:xfrm>
            <a:off x="3044687" y="1037897"/>
            <a:ext cx="6102625" cy="86710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122AA5AD-C3FF-B37A-9986-41BF509095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021" y="1876958"/>
            <a:ext cx="2103302" cy="74987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78933A6-6BF3-C85C-B948-5B120FFA99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005" y="2887897"/>
            <a:ext cx="9851990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8FD43-1EF6-C979-7C00-B6BF17DF7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131F489-E715-FAD7-D662-E2F312D6E6DB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019170B2-EDBB-2C10-739F-48295BD39F1F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E1CE84F-5443-22E5-B2D9-64B7FD166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23" y="7446"/>
            <a:ext cx="1158340" cy="96934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2AB4670-46FF-7C37-DDCB-940E8FB9A0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856" b="34081"/>
          <a:stretch>
            <a:fillRect/>
          </a:stretch>
        </p:blipFill>
        <p:spPr>
          <a:xfrm>
            <a:off x="1397001" y="140043"/>
            <a:ext cx="8803387" cy="5143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80A2521-0203-D7D1-AD97-245665EA09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686"/>
          <a:stretch>
            <a:fillRect/>
          </a:stretch>
        </p:blipFill>
        <p:spPr>
          <a:xfrm>
            <a:off x="3044687" y="1037897"/>
            <a:ext cx="6102625" cy="86710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3A72366-EC62-29DD-E487-E1A28DCC1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720" y="1861917"/>
            <a:ext cx="2164268" cy="74987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CE633B0C-62F3-861D-E761-26B26ADBF4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1535" y="2706499"/>
            <a:ext cx="4462659" cy="975445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BE25D3B6-3045-FC0F-9269-E85A6F4A65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0312" y="3840364"/>
            <a:ext cx="7285351" cy="975445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13BE29AF-ADBD-D46C-914B-099B456F7F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755" y="4974229"/>
            <a:ext cx="7151228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1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AC458-C51E-77E0-60D7-7BE7DB24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9C65EF9-531C-C343-A139-260920E07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 b="70055"/>
          <a:stretch>
            <a:fillRect/>
          </a:stretch>
        </p:blipFill>
        <p:spPr>
          <a:xfrm>
            <a:off x="10498013" y="331513"/>
            <a:ext cx="1690812" cy="86709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613AF9F-03B1-0643-8861-BE1C5D296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9" r="76892"/>
          <a:stretch>
            <a:fillRect/>
          </a:stretch>
        </p:blipFill>
        <p:spPr>
          <a:xfrm>
            <a:off x="0" y="4757350"/>
            <a:ext cx="2817341" cy="210064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5784B23-0F64-0AEA-93FB-6ED69BC98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0" t="69369"/>
          <a:stretch>
            <a:fillRect/>
          </a:stretch>
        </p:blipFill>
        <p:spPr>
          <a:xfrm>
            <a:off x="8472264" y="4757350"/>
            <a:ext cx="3719736" cy="21006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B2FEEE6-40B5-9800-FED8-F71BDF1A6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t="73333" r="75676" b="10811"/>
          <a:stretch>
            <a:fillRect/>
          </a:stretch>
        </p:blipFill>
        <p:spPr>
          <a:xfrm>
            <a:off x="1346886" y="5029200"/>
            <a:ext cx="1618736" cy="108739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313F85A-FA57-969A-5B55-2CFAA6913C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1" t="61261" r="9797" b="19279"/>
          <a:stretch>
            <a:fillRect/>
          </a:stretch>
        </p:blipFill>
        <p:spPr>
          <a:xfrm>
            <a:off x="10157254" y="4201296"/>
            <a:ext cx="840260" cy="133453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8D43ED6-3AD9-3EF6-AF1D-EEDAAF575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60540" r="86824" b="20901"/>
          <a:stretch>
            <a:fillRect/>
          </a:stretch>
        </p:blipFill>
        <p:spPr>
          <a:xfrm>
            <a:off x="753762" y="4151870"/>
            <a:ext cx="852616" cy="1272746"/>
          </a:xfrm>
          <a:prstGeom prst="rect">
            <a:avLst/>
          </a:prstGeom>
        </p:spPr>
      </p:pic>
      <p:pic>
        <p:nvPicPr>
          <p:cNvPr id="17" name="그림 1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307B08D-210D-06DE-CA0E-217BB8455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6" r="29278"/>
          <a:stretch>
            <a:fillRect/>
          </a:stretch>
        </p:blipFill>
        <p:spPr>
          <a:xfrm>
            <a:off x="10498013" y="1272745"/>
            <a:ext cx="1690812" cy="1954367"/>
          </a:xfrm>
          <a:prstGeom prst="rect">
            <a:avLst/>
          </a:prstGeom>
        </p:spPr>
      </p:pic>
      <p:pic>
        <p:nvPicPr>
          <p:cNvPr id="2" name="그림 1" descr="클립아트, 만화 영화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A933607-B483-140D-220F-57F4B1E48A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62" y="836712"/>
            <a:ext cx="1438275" cy="1952625"/>
          </a:xfrm>
          <a:prstGeom prst="rect">
            <a:avLst/>
          </a:prstGeom>
        </p:spPr>
      </p:pic>
      <p:pic>
        <p:nvPicPr>
          <p:cNvPr id="10" name="그림 9" descr="그래픽, 일렉트릭 블루, 폰트, 마조렐 블루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454C225-F6E3-2788-A8A3-E5FFB0724B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2105523"/>
            <a:ext cx="5172075" cy="176212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D43F8F9-C443-B58C-2A10-36FEADBCFD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0" y="3802836"/>
            <a:ext cx="12186960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4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7598C-D0C1-90F8-ECAB-44701E902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7B3864E-4069-95FC-A4A2-A08206924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 b="70055"/>
          <a:stretch>
            <a:fillRect/>
          </a:stretch>
        </p:blipFill>
        <p:spPr>
          <a:xfrm>
            <a:off x="10498013" y="331513"/>
            <a:ext cx="1690812" cy="86709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5D67E53-DBB7-A04B-9D90-FE9292A4D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9" r="76892"/>
          <a:stretch>
            <a:fillRect/>
          </a:stretch>
        </p:blipFill>
        <p:spPr>
          <a:xfrm>
            <a:off x="0" y="4757350"/>
            <a:ext cx="2817341" cy="210064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D90C54B-8E28-A701-EEF0-BDC8C54E9B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0" t="69369"/>
          <a:stretch>
            <a:fillRect/>
          </a:stretch>
        </p:blipFill>
        <p:spPr>
          <a:xfrm>
            <a:off x="8472264" y="4757350"/>
            <a:ext cx="3719736" cy="21006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F8CE849-313E-1FF2-1803-3A2410297B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t="73333" r="75676" b="10811"/>
          <a:stretch>
            <a:fillRect/>
          </a:stretch>
        </p:blipFill>
        <p:spPr>
          <a:xfrm>
            <a:off x="1346886" y="5029200"/>
            <a:ext cx="1618736" cy="108739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D2E7596-7215-8DC7-7A24-FF5F4E752C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1" t="61261" r="9797" b="19279"/>
          <a:stretch>
            <a:fillRect/>
          </a:stretch>
        </p:blipFill>
        <p:spPr>
          <a:xfrm>
            <a:off x="10157254" y="4201296"/>
            <a:ext cx="840260" cy="133453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AD5D880-06F7-D04B-BDDC-FD9610942C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60540" r="86824" b="20901"/>
          <a:stretch>
            <a:fillRect/>
          </a:stretch>
        </p:blipFill>
        <p:spPr>
          <a:xfrm>
            <a:off x="753762" y="4151870"/>
            <a:ext cx="852616" cy="1272746"/>
          </a:xfrm>
          <a:prstGeom prst="rect">
            <a:avLst/>
          </a:prstGeom>
        </p:spPr>
      </p:pic>
      <p:pic>
        <p:nvPicPr>
          <p:cNvPr id="17" name="그림 1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D6D8756-7890-9C94-273C-BE19CCB34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6" r="29278"/>
          <a:stretch>
            <a:fillRect/>
          </a:stretch>
        </p:blipFill>
        <p:spPr>
          <a:xfrm>
            <a:off x="10498013" y="1272745"/>
            <a:ext cx="1690812" cy="195436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1061529-7EA4-758C-459A-6A7068866D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3" r="35833" b="39047"/>
          <a:stretch>
            <a:fillRect/>
          </a:stretch>
        </p:blipFill>
        <p:spPr>
          <a:xfrm>
            <a:off x="4368800" y="0"/>
            <a:ext cx="3454400" cy="418011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06BD855-FF3B-FC2E-CBAA-4735CE6221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098725"/>
            <a:ext cx="12192000" cy="188272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BFD002A-6525-11C5-5C3C-2185012E3F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2" r="36309" b="39459"/>
          <a:stretch>
            <a:fillRect/>
          </a:stretch>
        </p:blipFill>
        <p:spPr>
          <a:xfrm>
            <a:off x="4238171" y="0"/>
            <a:ext cx="3526972" cy="415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4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3300</TotalTime>
  <Words>581</Words>
  <Application>Microsoft Office PowerPoint</Application>
  <PresentationFormat>와이드스크린</PresentationFormat>
  <Paragraphs>67</Paragraphs>
  <Slides>22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맑은 고딕</vt:lpstr>
      <vt:lpstr>Arial</vt:lpstr>
      <vt:lpstr>Cafe24 Ohsquare</vt:lpstr>
      <vt:lpstr>굴림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퀴즈쇼!</dc:title>
  <dc:creator>Windows 사용자</dc:creator>
  <cp:lastModifiedBy>(사)대한영양사협회</cp:lastModifiedBy>
  <cp:revision>1425</cp:revision>
  <dcterms:created xsi:type="dcterms:W3CDTF">2019-06-10T13:12:56Z</dcterms:created>
  <dcterms:modified xsi:type="dcterms:W3CDTF">2025-09-18T08:02:49Z</dcterms:modified>
  <cp:version/>
</cp:coreProperties>
</file>